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875" r:id="rId5"/>
    <p:sldMasterId id="2147483887" r:id="rId6"/>
  </p:sldMasterIdLst>
  <p:notesMasterIdLst>
    <p:notesMasterId r:id="rId22"/>
  </p:notesMasterIdLst>
  <p:sldIdLst>
    <p:sldId id="256" r:id="rId7"/>
    <p:sldId id="473" r:id="rId8"/>
    <p:sldId id="474" r:id="rId9"/>
    <p:sldId id="475" r:id="rId10"/>
    <p:sldId id="476" r:id="rId11"/>
    <p:sldId id="477" r:id="rId12"/>
    <p:sldId id="478" r:id="rId13"/>
    <p:sldId id="450" r:id="rId14"/>
    <p:sldId id="486" r:id="rId15"/>
    <p:sldId id="480" r:id="rId16"/>
    <p:sldId id="481" r:id="rId17"/>
    <p:sldId id="482" r:id="rId18"/>
    <p:sldId id="483" r:id="rId19"/>
    <p:sldId id="484" r:id="rId20"/>
    <p:sldId id="485" r:id="rId21"/>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219C546-C844-A5E9-3C66-BC971CB9D360}" name="Akselsen, Per Espen" initials="AE" userId="S::paks@ihelse.net::f35ffc3b-883c-4850-b145-b686e0362b1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699"/>
    <a:srgbClr val="FF7C5D"/>
    <a:srgbClr val="FFC819"/>
    <a:srgbClr val="B02200"/>
    <a:srgbClr val="FFFF99"/>
    <a:srgbClr val="FFDC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67A015-C34C-4B4E-8DE0-62A58C81A1E1}" v="171" dt="2023-10-18T07:24:55.170"/>
    <p1510:client id="{6B071F09-8661-4A88-BF25-3CA2FF3823F0}" v="3" dt="2023-10-17T16:17:40.279"/>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188" autoAdjust="0"/>
  </p:normalViewPr>
  <p:slideViewPr>
    <p:cSldViewPr snapToGrid="0">
      <p:cViewPr varScale="1">
        <p:scale>
          <a:sx n="51" d="100"/>
          <a:sy n="51" d="100"/>
        </p:scale>
        <p:origin x="1232" y="48"/>
      </p:cViewPr>
      <p:guideLst/>
    </p:cSldViewPr>
  </p:slideViewPr>
  <p:notesTextViewPr>
    <p:cViewPr>
      <p:scale>
        <a:sx n="1" d="1"/>
        <a:sy n="1" d="1"/>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73EB25-3AEA-4DD9-8BF1-F8ED6815F199}" type="datetimeFigureOut">
              <a:rPr lang="nb-NO" smtClean="0"/>
              <a:t>18.10.2023</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378EB5-0D4C-4B00-B33C-634809683C13}" type="slidenum">
              <a:rPr lang="nb-NO" smtClean="0"/>
              <a:t>‹#›</a:t>
            </a:fld>
            <a:endParaRPr lang="nb-NO"/>
          </a:p>
        </p:txBody>
      </p:sp>
    </p:spTree>
    <p:extLst>
      <p:ext uri="{BB962C8B-B14F-4D97-AF65-F5344CB8AC3E}">
        <p14:creationId xmlns:p14="http://schemas.microsoft.com/office/powerpoint/2010/main" val="3631550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hi.no/sm/smittevernveilederen/temakapitler/09.-basale-smittevernrutiner-i-hels?term="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jamanetwork.com/journals/jama/article-abstract/2719862"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ehandboken.ous-hf.no/document/132598"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antibiotika.no/hva-er-antibiotikaresisten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hi.no/sm/smittevernveilederen/sykdommer-a-a/stafylokokkinfeksjoner-inkl.-mrsa-i?term="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hi.no/sm/smittevernveilederen/sykdommer-a-a/enterokokkinfeksjon-inkl.-vankomyci?term="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hi.no/sm/smittevernveilederen/sykdommer-a-a/esbl-betalaktamaser-med-utvidet-spe/?term="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who.int/publications/i/item/WHO-EMP-IAU-2017.12"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atlas.ecdc.europa.eu/public/index.aspx?Dataset=27&amp;HealthTopic=4"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fhi.no/"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unn.no/fag-og-forskning/norm-norsk-overvakingssystem-for-antibiotikaresistens-hos-mikrober"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0378EB5-0D4C-4B00-B33C-634809683C13}" type="slidenum">
              <a:rPr lang="nb-NO" smtClean="0"/>
              <a:t>1</a:t>
            </a:fld>
            <a:endParaRPr lang="nb-NO"/>
          </a:p>
        </p:txBody>
      </p:sp>
    </p:spTree>
    <p:extLst>
      <p:ext uri="{BB962C8B-B14F-4D97-AF65-F5344CB8AC3E}">
        <p14:creationId xmlns:p14="http://schemas.microsoft.com/office/powerpoint/2010/main" val="35546804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dirty="0"/>
              <a:t>Antibiotikaresistens fører til økt lidelse for pasientene og deres pårørende, samt økt ressursbruk i helsevesenet.</a:t>
            </a: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B64C1-8630-4F52-94EA-5C400D183B72}"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66334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Ved å klikke på overskriften ledes du til en animasjon som viser sammenhengen mellom antibiotikas påvirkning av tarmfloraen, seleksjon av antibiotikaresistente bakterier og spredning av disse. Husk å slå på lyden.</a:t>
            </a:r>
          </a:p>
        </p:txBody>
      </p:sp>
      <p:sp>
        <p:nvSpPr>
          <p:cNvPr id="4" name="Plassholder for lysbildenummer 3"/>
          <p:cNvSpPr>
            <a:spLocks noGrp="1"/>
          </p:cNvSpPr>
          <p:nvPr>
            <p:ph type="sldNum" sz="quarter" idx="5"/>
          </p:nvPr>
        </p:nvSpPr>
        <p:spPr/>
        <p:txBody>
          <a:bodyPr/>
          <a:lstStyle/>
          <a:p>
            <a:fld id="{70378EB5-0D4C-4B00-B33C-634809683C13}" type="slidenum">
              <a:rPr lang="nb-NO" smtClean="0"/>
              <a:t>11</a:t>
            </a:fld>
            <a:endParaRPr lang="nb-NO"/>
          </a:p>
        </p:txBody>
      </p:sp>
    </p:spTree>
    <p:extLst>
      <p:ext uri="{BB962C8B-B14F-4D97-AF65-F5344CB8AC3E}">
        <p14:creationId xmlns:p14="http://schemas.microsoft.com/office/powerpoint/2010/main" val="623217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t>De to viktigste tiltakene for å begrense utviklingen av antibiotikaresistens, er å forhindre smitteoverføring av resistente bakterier og å redusere unødig bruk av antibiotika.</a:t>
            </a:r>
          </a:p>
          <a:p>
            <a:r>
              <a:rPr lang="en-US" dirty="0"/>
              <a:t>På de to neste slidene utdypes det hva dette betyr i praksis.</a:t>
            </a: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B8763C-A9EF-4042-9298-2397B0A1036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88123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Basale rutiner er basert på prinsippet om at alle kroppsvæsker inklusive blod, sekreter og ekskreter, ikke-intakt hud og slimhinner kan inneholde smittestoffer. Gjennomføring av basale rutiner overfor alle pasienter, vil redusere risikoen for smitte fra både kjente og ukjente smittekilder. Bruk av basale smittevernrutiner vil redusere spredning av antibiotikaresistente bakterier, men også andre infeksiøse agens.</a:t>
            </a:r>
          </a:p>
          <a:p>
            <a:r>
              <a:rPr lang="nb-NO" b="0" i="0" dirty="0">
                <a:solidFill>
                  <a:srgbClr val="222222"/>
                </a:solidFill>
                <a:effectLst/>
                <a:latin typeface="Brandon Text"/>
              </a:rPr>
              <a:t>Håndhygiene er </a:t>
            </a:r>
            <a:r>
              <a:rPr lang="nb-NO" dirty="0">
                <a:solidFill>
                  <a:srgbClr val="222222"/>
                </a:solidFill>
                <a:latin typeface="Brandon Text"/>
              </a:rPr>
              <a:t>det</a:t>
            </a:r>
            <a:r>
              <a:rPr lang="nb-NO" b="0" i="0" dirty="0">
                <a:solidFill>
                  <a:srgbClr val="222222"/>
                </a:solidFill>
                <a:effectLst/>
                <a:latin typeface="Brandon Text"/>
              </a:rPr>
              <a:t> viktigste </a:t>
            </a:r>
            <a:r>
              <a:rPr lang="nb-NO" dirty="0">
                <a:solidFill>
                  <a:srgbClr val="222222"/>
                </a:solidFill>
                <a:latin typeface="Brandon Text"/>
              </a:rPr>
              <a:t>enkelttiltaket</a:t>
            </a:r>
            <a:r>
              <a:rPr lang="nb-NO" b="0" i="0" dirty="0">
                <a:solidFill>
                  <a:srgbClr val="222222"/>
                </a:solidFill>
                <a:effectLst/>
                <a:latin typeface="Brandon Text"/>
              </a:rPr>
              <a:t> for å forebygge smittespredning i helsetjenesten.</a:t>
            </a:r>
            <a:r>
              <a:rPr lang="nb-NO" dirty="0">
                <a:solidFill>
                  <a:srgbClr val="222222"/>
                </a:solidFill>
                <a:latin typeface="Brandon Text"/>
              </a:rPr>
              <a:t> </a:t>
            </a:r>
            <a:r>
              <a:rPr lang="nb-NO" dirty="0">
                <a:solidFill>
                  <a:srgbClr val="FF0000"/>
                </a:solidFill>
                <a:latin typeface="Brandon Text"/>
              </a:rPr>
              <a:t>Isolering eller barrieretiltak er aktuelt for pasienter som er bærere av særlig resistente bakterier.</a:t>
            </a:r>
            <a:endParaRPr lang="nb-NO" b="0" i="0" dirty="0">
              <a:solidFill>
                <a:srgbClr val="FF0000"/>
              </a:solidFill>
              <a:effectLst/>
              <a:latin typeface="Brandon Text"/>
            </a:endParaRPr>
          </a:p>
          <a:p>
            <a:r>
              <a:rPr lang="nb-NO" b="0" i="0" dirty="0">
                <a:solidFill>
                  <a:srgbClr val="222222"/>
                </a:solidFill>
                <a:effectLst/>
                <a:latin typeface="Brandon Text"/>
              </a:rPr>
              <a:t>Basale smittevernrutiner inkluderer tiltakene listet på bildet, men listen er ikke fullstendig uttømmende.</a:t>
            </a:r>
            <a:endParaRPr lang="nb-NO" dirty="0"/>
          </a:p>
          <a:p>
            <a:endParaRPr lang="nb-NO" dirty="0"/>
          </a:p>
          <a:p>
            <a:endParaRPr lang="nb-NO" dirty="0"/>
          </a:p>
          <a:p>
            <a:r>
              <a:rPr lang="nb-NO" dirty="0"/>
              <a:t>Ressurs: </a:t>
            </a:r>
            <a:r>
              <a:rPr lang="nb-NO" dirty="0">
                <a:hlinkClick r:id="rId3"/>
              </a:rPr>
              <a:t>Basale smittevernrutiner i helsetjenesten - FHI</a:t>
            </a:r>
            <a:endParaRPr lang="nb-NO" dirty="0"/>
          </a:p>
        </p:txBody>
      </p:sp>
      <p:sp>
        <p:nvSpPr>
          <p:cNvPr id="4" name="Plassholder for lysbildenummer 3"/>
          <p:cNvSpPr>
            <a:spLocks noGrp="1"/>
          </p:cNvSpPr>
          <p:nvPr>
            <p:ph type="sldNum" sz="quarter" idx="5"/>
          </p:nvPr>
        </p:nvSpPr>
        <p:spPr/>
        <p:txBody>
          <a:bodyPr/>
          <a:lstStyle/>
          <a:p>
            <a:fld id="{70378EB5-0D4C-4B00-B33C-634809683C13}" type="slidenum">
              <a:rPr lang="nb-NO" smtClean="0"/>
              <a:t>13</a:t>
            </a:fld>
            <a:endParaRPr lang="nb-NO"/>
          </a:p>
        </p:txBody>
      </p:sp>
    </p:spTree>
    <p:extLst>
      <p:ext uri="{BB962C8B-B14F-4D97-AF65-F5344CB8AC3E}">
        <p14:creationId xmlns:p14="http://schemas.microsoft.com/office/powerpoint/2010/main" val="27375467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For å redusere unødig over– og feil-bruk av antibiotika, lønner det seg å jobbe systematisk med kvaliteten i alle trinnene i forskrivningsprosessen.</a:t>
            </a:r>
          </a:p>
          <a:p>
            <a:r>
              <a:rPr lang="nb-NO" dirty="0"/>
              <a:t>Ved oppstart av antibiotika er det sentralt å avgjøre hvilken diagnose pasienten har; er det en bakteriell infeksjon, og hvor er fokus? </a:t>
            </a:r>
            <a:br>
              <a:rPr lang="nb-NO" dirty="0"/>
            </a:br>
            <a:r>
              <a:rPr lang="nb-NO" dirty="0"/>
              <a:t>Ved valg av antibiotika gir de nasjonale retningslinjene for antibiotikabruk, kunnskapsbaserte anbefalinger. </a:t>
            </a:r>
          </a:p>
          <a:p>
            <a:endParaRPr lang="nb-NO" dirty="0"/>
          </a:p>
          <a:p>
            <a:r>
              <a:rPr lang="nb-NO" dirty="0"/>
              <a:t>Innen tre døgn har man fått observert pasienten og fått svar på supplerende undersøkelser. Det er da rimelig å gjøre en revurdering av antibiotikabehandlingen; opprettholdes diagnosen bakteriell infeksjon, tilsier mikrobiologiske prøvesvar at det kan gis antibiotika med et smalere spekter, eller bør mer bredspektret behandling gis? Er det aktuelt å endre administrasjonsform fra intravenøs til oral? </a:t>
            </a:r>
          </a:p>
          <a:p>
            <a:endParaRPr lang="nb-NO" dirty="0"/>
          </a:p>
          <a:p>
            <a:r>
              <a:rPr lang="nb-NO" dirty="0"/>
              <a:t>Varighet av antibiotikabehandling har i internasjonal og nasjonal litteratur vist seg å ofte være for lang. Det er derfor sentralt å aktivt bruke anbefalingene ide nasjonale retningslinjene for antibiotikabruk, og ta stilling til en sluttdato for kurene. Et sentralt poeng er å vurdere nøye om pasientene trenger en oral hale (tablettbehandling ved hjemreise) med antibiotika.</a:t>
            </a:r>
          </a:p>
          <a:p>
            <a:endParaRPr lang="nb-NO" dirty="0"/>
          </a:p>
          <a:p>
            <a:r>
              <a:rPr lang="nb-NO" dirty="0"/>
              <a:t>Ressurser: </a:t>
            </a:r>
          </a:p>
          <a:p>
            <a:pPr>
              <a:lnSpc>
                <a:spcPct val="107000"/>
              </a:lnSpc>
              <a:spcAft>
                <a:spcPts val="800"/>
              </a:spcAft>
            </a:pPr>
            <a:r>
              <a:rPr lang="en-US" sz="12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Rethinking How Antibiotics Are Prescribed: Incorporating the 4 Moments of Antibiotic Decision Making Into Clinical Practice  JAMA </a:t>
            </a:r>
            <a:endParaRPr lang="nb-NO" sz="1200" dirty="0">
              <a:effectLst/>
              <a:latin typeface="Calibri" panose="020F0502020204030204" pitchFamily="34" charset="0"/>
              <a:ea typeface="Calibri" panose="020F0502020204030204" pitchFamily="34" charset="0"/>
              <a:cs typeface="Times New Roman" panose="02020603050405020304" pitchFamily="18" charset="0"/>
            </a:endParaRPr>
          </a:p>
          <a:p>
            <a:r>
              <a:rPr lang="nb-NO" dirty="0" err="1">
                <a:hlinkClick r:id="rId4"/>
              </a:rPr>
              <a:t>eHåndbok</a:t>
            </a:r>
            <a:r>
              <a:rPr lang="nb-NO" dirty="0">
                <a:hlinkClick r:id="rId4"/>
              </a:rPr>
              <a:t> - Veileder for antibiotikastyring (OUS) (ous-hf.no)</a:t>
            </a:r>
            <a:endParaRPr lang="nb-NO" dirty="0"/>
          </a:p>
        </p:txBody>
      </p:sp>
      <p:sp>
        <p:nvSpPr>
          <p:cNvPr id="4" name="Plassholder for lysbildenummer 3"/>
          <p:cNvSpPr>
            <a:spLocks noGrp="1"/>
          </p:cNvSpPr>
          <p:nvPr>
            <p:ph type="sldNum" sz="quarter" idx="5"/>
          </p:nvPr>
        </p:nvSpPr>
        <p:spPr/>
        <p:txBody>
          <a:bodyPr/>
          <a:lstStyle/>
          <a:p>
            <a:fld id="{70378EB5-0D4C-4B00-B33C-634809683C13}" type="slidenum">
              <a:rPr lang="nb-NO" smtClean="0"/>
              <a:t>14</a:t>
            </a:fld>
            <a:endParaRPr lang="nb-NO"/>
          </a:p>
        </p:txBody>
      </p:sp>
    </p:spTree>
    <p:extLst>
      <p:ext uri="{BB962C8B-B14F-4D97-AF65-F5344CB8AC3E}">
        <p14:creationId xmlns:p14="http://schemas.microsoft.com/office/powerpoint/2010/main" val="4327692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0378EB5-0D4C-4B00-B33C-634809683C13}" type="slidenum">
              <a:rPr lang="nb-NO" smtClean="0"/>
              <a:t>15</a:t>
            </a:fld>
            <a:endParaRPr lang="nb-NO"/>
          </a:p>
        </p:txBody>
      </p:sp>
    </p:spTree>
    <p:extLst>
      <p:ext uri="{BB962C8B-B14F-4D97-AF65-F5344CB8AC3E}">
        <p14:creationId xmlns:p14="http://schemas.microsoft.com/office/powerpoint/2010/main" val="778025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Norge er så langt i en heldig situasjon med hensyn på antibiotikaresistens. </a:t>
            </a:r>
          </a:p>
          <a:p>
            <a:r>
              <a:rPr lang="nb-NO" dirty="0"/>
              <a:t>Frykten er at situasjonen skal endre seg slik at prøvesvar som vist på bildet skal bli vanlig, dvs. en situasjon der bakteriene er resistente og vi har få antibiotika tilgjengelige for å behandle infeksjonspasientene våre.</a:t>
            </a:r>
          </a:p>
          <a:p>
            <a:r>
              <a:rPr lang="nb-NO" dirty="0"/>
              <a:t>Flemming oppdaget penicillin i 1928. I sin Nobel-tale advarte han imidlertid om at bakterier kunne bli motstandsdyktige mot penicillin.</a:t>
            </a:r>
          </a:p>
          <a:p>
            <a:r>
              <a:rPr lang="nb-NO" dirty="0"/>
              <a:t>I tiårene fram til 1980 ble det stadig gjort oppdagelser av nye antibiotika, men etter den tid har det vært få nyvinninger.</a:t>
            </a:r>
          </a:p>
          <a:p>
            <a:endParaRPr lang="nb-NO" dirty="0"/>
          </a:p>
          <a:p>
            <a:endParaRPr lang="nb-NO" dirty="0"/>
          </a:p>
          <a:p>
            <a:r>
              <a:rPr lang="nb-NO" dirty="0"/>
              <a:t>Ressurs: </a:t>
            </a:r>
          </a:p>
          <a:p>
            <a:r>
              <a:rPr lang="nb-NO" dirty="0">
                <a:hlinkClick r:id="rId3"/>
              </a:rPr>
              <a:t>Hva er </a:t>
            </a:r>
            <a:r>
              <a:rPr lang="nb-NO" dirty="0" err="1">
                <a:hlinkClick r:id="rId3"/>
              </a:rPr>
              <a:t>antibiotikaresistens</a:t>
            </a:r>
            <a:r>
              <a:rPr lang="nb-NO" dirty="0">
                <a:hlinkClick r:id="rId3"/>
              </a:rPr>
              <a:t>? – Antibiotika.no</a:t>
            </a:r>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B64C1-8630-4F52-94EA-5C400D183B72}"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3174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Bakteriene ligger i forkant og endrer egenskaper som gjør at de blir motstandsdyktige mot antibiotika, dvs. resistente. </a:t>
            </a:r>
          </a:p>
          <a:p>
            <a:r>
              <a:rPr lang="nb-NO" dirty="0"/>
              <a:t>Bakteriene har flere mekanismer for å utvikle resistens. </a:t>
            </a:r>
          </a:p>
          <a:p>
            <a:r>
              <a:rPr lang="nb-NO" dirty="0"/>
              <a:t>Celleveggs-antibiotika, som penicilliner, binder seg til proteiner i celleveggen, og ødelegger på den måten bakteriecellen. Bakteriene kan endre bindingssetet, slik at antibiotika ikke kan binde seg og blir da resistente. </a:t>
            </a:r>
          </a:p>
          <a:p>
            <a:r>
              <a:rPr lang="nb-NO" dirty="0"/>
              <a:t>En annen resistensmekanisme er å utvikle </a:t>
            </a:r>
            <a:r>
              <a:rPr lang="nb-NO" dirty="0" err="1"/>
              <a:t>efflux</a:t>
            </a:r>
            <a:r>
              <a:rPr lang="nb-NO" dirty="0"/>
              <a:t>-pumper som aktivt pumper antibiotika ut av bakteriecellen, slik at antibiotika ikke får virke på intracellulære strukturer.</a:t>
            </a:r>
          </a:p>
        </p:txBody>
      </p:sp>
      <p:sp>
        <p:nvSpPr>
          <p:cNvPr id="4" name="Plassholder for lysbildenummer 3"/>
          <p:cNvSpPr>
            <a:spLocks noGrp="1"/>
          </p:cNvSpPr>
          <p:nvPr>
            <p:ph type="sldNum" sz="quarter" idx="5"/>
          </p:nvPr>
        </p:nvSpPr>
        <p:spPr/>
        <p:txBody>
          <a:bodyPr/>
          <a:lstStyle/>
          <a:p>
            <a:fld id="{70378EB5-0D4C-4B00-B33C-634809683C13}" type="slidenum">
              <a:rPr lang="nb-NO" smtClean="0"/>
              <a:t>3</a:t>
            </a:fld>
            <a:endParaRPr lang="nb-NO"/>
          </a:p>
        </p:txBody>
      </p:sp>
    </p:spTree>
    <p:extLst>
      <p:ext uri="{BB962C8B-B14F-4D97-AF65-F5344CB8AC3E}">
        <p14:creationId xmlns:p14="http://schemas.microsoft.com/office/powerpoint/2010/main" val="2510666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En av de vanlig forekommende resistente bakteriene er MRSA. MRSA er en gul stafylokokk som er resistent mot et gammelt antibiotikum kalt </a:t>
            </a:r>
            <a:r>
              <a:rPr lang="nb-NO" dirty="0" err="1"/>
              <a:t>meticillin</a:t>
            </a:r>
            <a:r>
              <a:rPr lang="nb-NO" dirty="0"/>
              <a:t>, </a:t>
            </a:r>
            <a:endParaRPr lang="nb-NO" dirty="0">
              <a:ea typeface="Calibri"/>
              <a:cs typeface="Calibri"/>
            </a:endParaRPr>
          </a:p>
          <a:p>
            <a:r>
              <a:rPr lang="nb-NO" dirty="0"/>
              <a:t>samt mot alle andre betalaktamantibiotika, inkludert penicilliner.</a:t>
            </a:r>
          </a:p>
          <a:p>
            <a:r>
              <a:rPr lang="nb-NO" dirty="0"/>
              <a:t>Bakterien forekommer relativt sjelden i Norge, men i mange land utenom Norden og Nederland er den utbredt i sykehus. </a:t>
            </a:r>
          </a:p>
          <a:p>
            <a:endParaRPr lang="nb-NO" dirty="0"/>
          </a:p>
          <a:p>
            <a:r>
              <a:rPr lang="nb-NO" dirty="0"/>
              <a:t>Ressurs: </a:t>
            </a:r>
            <a:r>
              <a:rPr lang="nb-NO" dirty="0">
                <a:hlinkClick r:id="rId3"/>
              </a:rPr>
              <a:t>Stafylokokkinfeksjoner (inkl. MRSA-infeksjoner) - FHI</a:t>
            </a:r>
            <a:endParaRPr lang="nb-NO" dirty="0"/>
          </a:p>
        </p:txBody>
      </p:sp>
      <p:sp>
        <p:nvSpPr>
          <p:cNvPr id="4" name="Plassholder for lysbildenummer 3"/>
          <p:cNvSpPr>
            <a:spLocks noGrp="1"/>
          </p:cNvSpPr>
          <p:nvPr>
            <p:ph type="sldNum" sz="quarter" idx="5"/>
          </p:nvPr>
        </p:nvSpPr>
        <p:spPr/>
        <p:txBody>
          <a:bodyPr/>
          <a:lstStyle/>
          <a:p>
            <a:fld id="{70378EB5-0D4C-4B00-B33C-634809683C13}" type="slidenum">
              <a:rPr lang="nb-NO" smtClean="0"/>
              <a:t>4</a:t>
            </a:fld>
            <a:endParaRPr lang="nb-NO"/>
          </a:p>
        </p:txBody>
      </p:sp>
    </p:spTree>
    <p:extLst>
      <p:ext uri="{BB962C8B-B14F-4D97-AF65-F5344CB8AC3E}">
        <p14:creationId xmlns:p14="http://schemas.microsoft.com/office/powerpoint/2010/main" val="1429625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Enterokokker </a:t>
            </a:r>
            <a:r>
              <a:rPr lang="nb-NO" dirty="0">
                <a:solidFill>
                  <a:srgbClr val="FF0000"/>
                </a:solidFill>
              </a:rPr>
              <a:t>er vanlige tarmbakterier, og </a:t>
            </a:r>
            <a:r>
              <a:rPr lang="nb-NO" dirty="0">
                <a:solidFill>
                  <a:srgbClr val="000000"/>
                </a:solidFill>
              </a:rPr>
              <a:t>gir</a:t>
            </a:r>
            <a:r>
              <a:rPr lang="nb-NO" dirty="0"/>
              <a:t> sjelden sykdom, men pasienter med betydelig svekket infeksjonsforsvar er utsatte for alvorlige enterokokkinfeksjoner. </a:t>
            </a:r>
          </a:p>
          <a:p>
            <a:r>
              <a:rPr lang="nb-NO" dirty="0"/>
              <a:t>Enterokokker kan være resistente mot ulike typer antibiotika, men viktigst er </a:t>
            </a:r>
            <a:r>
              <a:rPr lang="nb-NO" dirty="0" err="1"/>
              <a:t>vankomycinresistente</a:t>
            </a:r>
            <a:r>
              <a:rPr lang="nb-NO" dirty="0"/>
              <a:t> enterokokker (VRE).</a:t>
            </a:r>
          </a:p>
          <a:p>
            <a:r>
              <a:rPr lang="nb-NO" dirty="0"/>
              <a:t>Enterokokker, og dermed VRE, kan spres forholdsvis lett i helseinstitusjoner, og pasienter og personell kan bli kolonisert med bakteriene i tarmen uten at de får symptomer. Risiko for smitteoverføring øker bla. ved diaré, inkontinens og sår med sekresjon</a:t>
            </a:r>
          </a:p>
          <a:p>
            <a:endParaRPr lang="nb-NO" dirty="0"/>
          </a:p>
          <a:p>
            <a:endParaRPr lang="nb-NO" dirty="0"/>
          </a:p>
          <a:p>
            <a:r>
              <a:rPr lang="nb-NO" dirty="0"/>
              <a:t>Forekomsten av VRE har vært lav i Norge. Siden siste halvdel av 2010 er det registrert en økt forekomst av VRE, hovedsakelig grunnet utbrudd i to store sykehus. </a:t>
            </a:r>
          </a:p>
          <a:p>
            <a:endParaRPr lang="nb-NO" dirty="0"/>
          </a:p>
          <a:p>
            <a:r>
              <a:rPr lang="nb-NO" sz="1200" kern="1200" dirty="0">
                <a:solidFill>
                  <a:schemeClr val="tx1"/>
                </a:solidFill>
                <a:latin typeface="+mn-lt"/>
                <a:ea typeface="+mn-ea"/>
                <a:cs typeface="+mn-cs"/>
              </a:rPr>
              <a:t>Ressurs: </a:t>
            </a:r>
            <a:r>
              <a:rPr lang="nb-NO" dirty="0">
                <a:hlinkClick r:id="rId3"/>
              </a:rPr>
              <a:t>Enterokokkinfeksjon (inkl. vankomycinresistente enterokokker, VRE) - FHI</a:t>
            </a:r>
            <a:endParaRPr lang="nb-NO" dirty="0"/>
          </a:p>
        </p:txBody>
      </p:sp>
      <p:sp>
        <p:nvSpPr>
          <p:cNvPr id="4" name="Plassholder for lysbildenummer 3"/>
          <p:cNvSpPr>
            <a:spLocks noGrp="1"/>
          </p:cNvSpPr>
          <p:nvPr>
            <p:ph type="sldNum" sz="quarter" idx="5"/>
          </p:nvPr>
        </p:nvSpPr>
        <p:spPr/>
        <p:txBody>
          <a:bodyPr/>
          <a:lstStyle/>
          <a:p>
            <a:fld id="{70378EB5-0D4C-4B00-B33C-634809683C13}" type="slidenum">
              <a:rPr lang="nb-NO" smtClean="0"/>
              <a:t>5</a:t>
            </a:fld>
            <a:endParaRPr lang="nb-NO"/>
          </a:p>
        </p:txBody>
      </p:sp>
    </p:spTree>
    <p:extLst>
      <p:ext uri="{BB962C8B-B14F-4D97-AF65-F5344CB8AC3E}">
        <p14:creationId xmlns:p14="http://schemas.microsoft.com/office/powerpoint/2010/main" val="2856391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ESBL er en forkortelse for "</a:t>
            </a:r>
            <a:r>
              <a:rPr lang="nb-NO" dirty="0" err="1"/>
              <a:t>extended</a:t>
            </a:r>
            <a:r>
              <a:rPr lang="nb-NO" dirty="0"/>
              <a:t> </a:t>
            </a:r>
            <a:r>
              <a:rPr lang="nb-NO" dirty="0" err="1"/>
              <a:t>spectrum</a:t>
            </a:r>
            <a:r>
              <a:rPr lang="nb-NO" dirty="0"/>
              <a:t> </a:t>
            </a:r>
            <a:r>
              <a:rPr lang="nb-NO" dirty="0" err="1"/>
              <a:t>betalactamase</a:t>
            </a:r>
            <a:r>
              <a:rPr lang="nb-NO" dirty="0"/>
              <a:t>« som er et enzym som bryter ned antibiotika i klassen </a:t>
            </a:r>
            <a:r>
              <a:rPr lang="nb-NO" dirty="0" err="1"/>
              <a:t>betalaktamer</a:t>
            </a:r>
            <a:r>
              <a:rPr lang="nb-NO" dirty="0"/>
              <a:t>, dvs. penicilliner, cefalosporiner (f.eks cefotaksim) og karbapenemer (f.eks meropenem)</a:t>
            </a:r>
          </a:p>
          <a:p>
            <a:endParaRPr lang="nb-NO" dirty="0"/>
          </a:p>
          <a:p>
            <a:r>
              <a:rPr lang="nb-NO" dirty="0"/>
              <a:t>I Norge er </a:t>
            </a:r>
            <a:r>
              <a:rPr lang="nb-NO" dirty="0">
                <a:solidFill>
                  <a:srgbClr val="FF0000"/>
                </a:solidFill>
              </a:rPr>
              <a:t>ESBL-produserende </a:t>
            </a:r>
            <a:r>
              <a:rPr lang="nb-NO" dirty="0"/>
              <a:t>bakterier delt inn i ESBL </a:t>
            </a:r>
            <a:r>
              <a:rPr lang="nb-NO" sz="800" dirty="0"/>
              <a:t>A/M</a:t>
            </a:r>
            <a:r>
              <a:rPr lang="nb-NO" dirty="0"/>
              <a:t> og ESBL KARBA. ESBL A/M-produserende bakterier er i hovedsak resistente mot penicilliner og de fleste cefalosporiner, men ikke karbapenemer. </a:t>
            </a:r>
          </a:p>
          <a:p>
            <a:r>
              <a:rPr lang="nb-NO" dirty="0"/>
              <a:t>ESBL KARBA-produserende bakterier er resistente mot alle betalaktamantibiotika, inkl. penicilliner, cefalosporiner og karbapenemer. De samlede resistensegenskapene hos ESBL KARBA-produserende bakterier gjør bakteriene svært resistente. </a:t>
            </a:r>
          </a:p>
          <a:p>
            <a:endParaRPr lang="nb-NO" dirty="0"/>
          </a:p>
          <a:p>
            <a:r>
              <a:rPr lang="nb-NO" dirty="0"/>
              <a:t>Risiko for smitteoverføring av bakterier med ESBL øker bl.a. ved pågående diaré eller sår med ukontrollerbar sekresjon.</a:t>
            </a:r>
          </a:p>
          <a:p>
            <a:endParaRPr lang="nb-NO" dirty="0"/>
          </a:p>
          <a:p>
            <a:r>
              <a:rPr lang="nb-NO" dirty="0"/>
              <a:t>Forekomsten av infeksjoner med ESBL-produserende bakterier øker både i og utenfor helseinstitusjoner, men er fortsatt lav i Norge.</a:t>
            </a:r>
          </a:p>
          <a:p>
            <a:endParaRPr lang="nb-NO" dirty="0"/>
          </a:p>
          <a:p>
            <a:r>
              <a:rPr lang="nb-NO" dirty="0"/>
              <a:t>Ressurs: </a:t>
            </a:r>
            <a:r>
              <a:rPr lang="nb-NO" dirty="0">
                <a:hlinkClick r:id="rId3"/>
              </a:rPr>
              <a:t>ESBL-holdige gramnegative stavbakterier - FHI</a:t>
            </a:r>
            <a:endParaRPr lang="nb-NO" dirty="0"/>
          </a:p>
        </p:txBody>
      </p:sp>
      <p:sp>
        <p:nvSpPr>
          <p:cNvPr id="4" name="Plassholder for lysbildenummer 3"/>
          <p:cNvSpPr>
            <a:spLocks noGrp="1"/>
          </p:cNvSpPr>
          <p:nvPr>
            <p:ph type="sldNum" sz="quarter" idx="5"/>
          </p:nvPr>
        </p:nvSpPr>
        <p:spPr/>
        <p:txBody>
          <a:bodyPr/>
          <a:lstStyle/>
          <a:p>
            <a:fld id="{70378EB5-0D4C-4B00-B33C-634809683C13}" type="slidenum">
              <a:rPr lang="nb-NO" smtClean="0"/>
              <a:t>6</a:t>
            </a:fld>
            <a:endParaRPr lang="nb-NO"/>
          </a:p>
        </p:txBody>
      </p:sp>
    </p:spTree>
    <p:extLst>
      <p:ext uri="{BB962C8B-B14F-4D97-AF65-F5344CB8AC3E}">
        <p14:creationId xmlns:p14="http://schemas.microsoft.com/office/powerpoint/2010/main" val="1272898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Verdens helseorganisasjon (WHO) har vurdert trusselen fra de forskjellige antibiotikaresistente bakteriene for å tydeliggjøre hvilke typer antibiotika verdenssamfunnet har størst behov for å utvikle.</a:t>
            </a:r>
          </a:p>
          <a:p>
            <a:r>
              <a:rPr lang="nb-NO" dirty="0"/>
              <a:t>Vurderingen er basert på kriterier som forekomst, spredningspotensiale og evne til å gi sykdom og død.</a:t>
            </a:r>
          </a:p>
          <a:p>
            <a:r>
              <a:rPr lang="nb-NO" dirty="0"/>
              <a:t>Figuren over viser hvordan de viktigste antibiotikaresistente bakteriene fordeler seg på tre grupper: kritisk, høyt og medium behov for nye antibiotika. Tarmbakterier, som E.coli og Klebsiella, som er resistente mot karbapenemer (f.eks meropenem), og mot tredje generasjons cefalosporiner (f.eks cefotaksim), tilhører gruppen hvor det er et kritisk behov for å utvikle nye antibiotika.</a:t>
            </a:r>
          </a:p>
          <a:p>
            <a:endParaRPr lang="nb-NO" dirty="0"/>
          </a:p>
          <a:p>
            <a:r>
              <a:rPr lang="nb-NO" dirty="0"/>
              <a:t>Ressurs: </a:t>
            </a:r>
            <a:r>
              <a:rPr lang="en-US" dirty="0">
                <a:hlinkClick r:id="rId3"/>
              </a:rPr>
              <a:t>Prioritization of pathogens to guide discovery, research and development of new antibiotics for drug-resistant bacterial infections, including tuberculosis (who.int)</a:t>
            </a:r>
            <a:endParaRPr lang="nb-NO" dirty="0"/>
          </a:p>
        </p:txBody>
      </p:sp>
      <p:sp>
        <p:nvSpPr>
          <p:cNvPr id="4" name="Plassholder for lysbildenummer 3"/>
          <p:cNvSpPr>
            <a:spLocks noGrp="1"/>
          </p:cNvSpPr>
          <p:nvPr>
            <p:ph type="sldNum" sz="quarter" idx="5"/>
          </p:nvPr>
        </p:nvSpPr>
        <p:spPr/>
        <p:txBody>
          <a:bodyPr/>
          <a:lstStyle/>
          <a:p>
            <a:fld id="{70378EB5-0D4C-4B00-B33C-634809683C13}" type="slidenum">
              <a:rPr lang="nb-NO" smtClean="0"/>
              <a:t>7</a:t>
            </a:fld>
            <a:endParaRPr lang="nb-NO"/>
          </a:p>
        </p:txBody>
      </p:sp>
    </p:spTree>
    <p:extLst>
      <p:ext uri="{BB962C8B-B14F-4D97-AF65-F5344CB8AC3E}">
        <p14:creationId xmlns:p14="http://schemas.microsoft.com/office/powerpoint/2010/main" val="3099660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Kartene på bildet er hentet fra det europeiske smittevernsenteret, ECDC. De viser andelen av tarmbakterien, Klebsiella pneumoniae, påvist i blodkultur som har enzymet ESBL A/M, dvs. at de er resistente mot penicilliner og tredje generasjons cefalosporiner (f.eks cefotaksim).</a:t>
            </a:r>
          </a:p>
          <a:p>
            <a:r>
              <a:rPr lang="nb-NO" dirty="0"/>
              <a:t>Andelen resistens angis med en fargeskala, fra grønn (&lt;1 %) til mørkerød (&gt;=75 %).</a:t>
            </a:r>
          </a:p>
          <a:p>
            <a:r>
              <a:rPr lang="nb-NO" dirty="0"/>
              <a:t>På bildet ser vi en nord-sør og øst-vest gradient, der påvist resistens er høyere i sør- og øst-Europa enn i nord- og vest-Europa.</a:t>
            </a:r>
          </a:p>
          <a:p>
            <a:r>
              <a:rPr lang="nb-NO" dirty="0"/>
              <a:t>Vi ser også en utvikling over tid der resistensratene har økt i flere land i tidsperioden fra 2011 til 2021, blant annet har ratene i Norge økt fra 3 % til 7 %.   </a:t>
            </a:r>
          </a:p>
          <a:p>
            <a:endParaRPr lang="nb-NO" dirty="0"/>
          </a:p>
          <a:p>
            <a:r>
              <a:rPr lang="nb-NO" dirty="0"/>
              <a:t>Ressurs: </a:t>
            </a:r>
            <a:r>
              <a:rPr lang="nb-NO" dirty="0" err="1">
                <a:hlinkClick r:id="rId3"/>
              </a:rPr>
              <a:t>Surveillance</a:t>
            </a:r>
            <a:r>
              <a:rPr lang="nb-NO" dirty="0">
                <a:hlinkClick r:id="rId3"/>
              </a:rPr>
              <a:t> Atlas </a:t>
            </a:r>
            <a:r>
              <a:rPr lang="nb-NO" dirty="0" err="1">
                <a:hlinkClick r:id="rId3"/>
              </a:rPr>
              <a:t>of</a:t>
            </a:r>
            <a:r>
              <a:rPr lang="nb-NO" dirty="0">
                <a:hlinkClick r:id="rId3"/>
              </a:rPr>
              <a:t> </a:t>
            </a:r>
            <a:r>
              <a:rPr lang="nb-NO" dirty="0" err="1">
                <a:hlinkClick r:id="rId3"/>
              </a:rPr>
              <a:t>Infectious</a:t>
            </a:r>
            <a:r>
              <a:rPr lang="nb-NO" dirty="0">
                <a:hlinkClick r:id="rId3"/>
              </a:rPr>
              <a:t> </a:t>
            </a:r>
            <a:r>
              <a:rPr lang="nb-NO" dirty="0" err="1">
                <a:hlinkClick r:id="rId3"/>
              </a:rPr>
              <a:t>Diseases</a:t>
            </a:r>
            <a:r>
              <a:rPr lang="nb-NO" dirty="0">
                <a:hlinkClick r:id="rId3"/>
              </a:rPr>
              <a:t> (europa.eu)</a:t>
            </a:r>
            <a:endParaRPr lang="nb-NO" dirty="0"/>
          </a:p>
        </p:txBody>
      </p:sp>
      <p:sp>
        <p:nvSpPr>
          <p:cNvPr id="4" name="Plassholder for lysbildenummer 3"/>
          <p:cNvSpPr>
            <a:spLocks noGrp="1"/>
          </p:cNvSpPr>
          <p:nvPr>
            <p:ph type="sldNum" sz="quarter" idx="5"/>
          </p:nvPr>
        </p:nvSpPr>
        <p:spPr/>
        <p:txBody>
          <a:bodyPr/>
          <a:lstStyle/>
          <a:p>
            <a:fld id="{70378EB5-0D4C-4B00-B33C-634809683C13}" type="slidenum">
              <a:rPr lang="nb-NO" smtClean="0"/>
              <a:t>8</a:t>
            </a:fld>
            <a:endParaRPr lang="nb-NO"/>
          </a:p>
        </p:txBody>
      </p:sp>
    </p:spTree>
    <p:extLst>
      <p:ext uri="{BB962C8B-B14F-4D97-AF65-F5344CB8AC3E}">
        <p14:creationId xmlns:p14="http://schemas.microsoft.com/office/powerpoint/2010/main" val="766210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Norsk overvåkingssystem for antibiotikaresistens hos mikrober (NORM) er et nasjonalt register med data om antibiotikabruk og resistens mot antibiotika. </a:t>
            </a:r>
          </a:p>
          <a:p>
            <a:r>
              <a:rPr lang="nb-NO" dirty="0"/>
              <a:t>NORM kartlegger forekomst av resistens, og endringer over tid, </a:t>
            </a:r>
            <a:r>
              <a:rPr lang="nb-NO" b="0" i="0" dirty="0">
                <a:solidFill>
                  <a:srgbClr val="000000"/>
                </a:solidFill>
                <a:effectLst/>
                <a:latin typeface="plus-jakarta-sans"/>
              </a:rPr>
              <a:t>for å gi befolkningen, helseforvaltningen og helsetjenesten, råd og informasjon om tiltak som kan forebygge utvikling av resistens.</a:t>
            </a:r>
          </a:p>
          <a:p>
            <a:r>
              <a:rPr lang="nb-NO" sz="1200" u="none" kern="1200" dirty="0">
                <a:solidFill>
                  <a:schemeClr val="tx1"/>
                </a:solidFill>
                <a:latin typeface="+mn-lt"/>
                <a:ea typeface="+mn-ea"/>
                <a:cs typeface="+mn-cs"/>
                <a:hlinkClick r:id="rId3">
                  <a:extLst>
                    <a:ext uri="{A12FA001-AC4F-418D-AE19-62706E023703}">
                      <ahyp:hlinkClr xmlns:ahyp="http://schemas.microsoft.com/office/drawing/2018/hyperlinkcolor" val="tx"/>
                    </a:ext>
                  </a:extLst>
                </a:hlinkClick>
              </a:rPr>
              <a:t>Nasjonalt folkehelseinstitutt (FHI)</a:t>
            </a:r>
            <a:r>
              <a:rPr lang="nb-NO" sz="1200" u="none" kern="1200" dirty="0">
                <a:solidFill>
                  <a:schemeClr val="tx1"/>
                </a:solidFill>
                <a:latin typeface="+mn-lt"/>
                <a:ea typeface="+mn-ea"/>
                <a:cs typeface="+mn-cs"/>
              </a:rPr>
              <a:t> </a:t>
            </a:r>
            <a:r>
              <a:rPr lang="nb-NO" b="0" i="0" dirty="0">
                <a:solidFill>
                  <a:srgbClr val="000000"/>
                </a:solidFill>
                <a:effectLst/>
                <a:latin typeface="plus-jakarta-sans"/>
              </a:rPr>
              <a:t>er databehandlingsansvarlig for NORM, mens Avdeling for mikrobiologi og smittevern ved Universitetssykehuset Nord-Norge (UNN) er databehandler.</a:t>
            </a:r>
          </a:p>
          <a:p>
            <a:r>
              <a:rPr lang="nb-NO" b="0" i="0" dirty="0">
                <a:solidFill>
                  <a:srgbClr val="1B314F"/>
                </a:solidFill>
                <a:effectLst/>
                <a:latin typeface="FuturaPT-Medium"/>
              </a:rPr>
              <a:t>Sammen med Veterinærinstituttet utgis årlig NORM/NORM-VET rapporten som presenterer data om forekomst av antibiotikaresistens og forbruk av antibiotika både til dyr og mennesker.</a:t>
            </a:r>
            <a:endParaRPr lang="nb-NO" b="0" i="0" dirty="0">
              <a:solidFill>
                <a:srgbClr val="000000"/>
              </a:solidFill>
              <a:effectLst/>
              <a:latin typeface="plus-jakarta-sans"/>
            </a:endParaRPr>
          </a:p>
          <a:p>
            <a:endParaRPr lang="nb-NO" b="0" i="0" dirty="0">
              <a:solidFill>
                <a:srgbClr val="000000"/>
              </a:solidFill>
              <a:effectLst/>
              <a:latin typeface="plus-jakarta-sans"/>
            </a:endParaRPr>
          </a:p>
          <a:p>
            <a:r>
              <a:rPr lang="nb-NO" b="0" i="0" dirty="0">
                <a:solidFill>
                  <a:srgbClr val="000000"/>
                </a:solidFill>
                <a:effectLst/>
                <a:latin typeface="plus-jakarta-sans"/>
              </a:rPr>
              <a:t>Ressurs: </a:t>
            </a:r>
            <a:r>
              <a:rPr lang="nb-NO" dirty="0">
                <a:hlinkClick r:id="rId4"/>
              </a:rPr>
              <a:t>NORM - Norsk overvåkingssystem for antibiotikaresistens hos mikrober - Universitetssykehuset Nord-Norge (unn.no)</a:t>
            </a:r>
            <a:endParaRPr lang="nb-NO" dirty="0"/>
          </a:p>
        </p:txBody>
      </p:sp>
      <p:sp>
        <p:nvSpPr>
          <p:cNvPr id="4" name="Plassholder for lysbildenummer 3"/>
          <p:cNvSpPr>
            <a:spLocks noGrp="1"/>
          </p:cNvSpPr>
          <p:nvPr>
            <p:ph type="sldNum" sz="quarter" idx="5"/>
          </p:nvPr>
        </p:nvSpPr>
        <p:spPr/>
        <p:txBody>
          <a:bodyPr/>
          <a:lstStyle/>
          <a:p>
            <a:fld id="{70378EB5-0D4C-4B00-B33C-634809683C13}" type="slidenum">
              <a:rPr lang="nb-NO" smtClean="0"/>
              <a:t>9</a:t>
            </a:fld>
            <a:endParaRPr lang="nb-NO"/>
          </a:p>
        </p:txBody>
      </p:sp>
    </p:spTree>
    <p:extLst>
      <p:ext uri="{BB962C8B-B14F-4D97-AF65-F5344CB8AC3E}">
        <p14:creationId xmlns:p14="http://schemas.microsoft.com/office/powerpoint/2010/main" val="2140062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2130426"/>
            <a:ext cx="10363200" cy="1470025"/>
          </a:xfrm>
        </p:spPr>
        <p:txBody>
          <a:bodyPr/>
          <a:lstStyle/>
          <a:p>
            <a:r>
              <a:rPr lang="nb-NO"/>
              <a:t>Klikk for å redigere tittelstil</a:t>
            </a:r>
            <a:endParaRPr lang="en-US"/>
          </a:p>
        </p:txBody>
      </p:sp>
      <p:sp>
        <p:nvSpPr>
          <p:cNvPr id="3" name="Undertit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en-US"/>
          </a:p>
        </p:txBody>
      </p:sp>
      <p:sp>
        <p:nvSpPr>
          <p:cNvPr id="4" name="Plassholder for dato 3"/>
          <p:cNvSpPr>
            <a:spLocks noGrp="1"/>
          </p:cNvSpPr>
          <p:nvPr>
            <p:ph type="dt" sz="half" idx="10"/>
          </p:nvPr>
        </p:nvSpPr>
        <p:spPr/>
        <p:txBody>
          <a:bodyPr/>
          <a:lstStyle/>
          <a:p>
            <a:fld id="{5476FFB0-0B9D-4E39-B0B5-D988E821E077}" type="datetimeFigureOut">
              <a:rPr lang="en-US" smtClean="0">
                <a:solidFill>
                  <a:prstClr val="black">
                    <a:tint val="75000"/>
                  </a:prstClr>
                </a:solidFill>
              </a:rPr>
              <a:pPr/>
              <a:t>10/18/2023</a:t>
            </a:fld>
            <a:endParaRPr lang="en-US">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en-US">
              <a:solidFill>
                <a:prstClr val="black">
                  <a:tint val="75000"/>
                </a:prstClr>
              </a:solidFill>
            </a:endParaRPr>
          </a:p>
        </p:txBody>
      </p:sp>
      <p:sp>
        <p:nvSpPr>
          <p:cNvPr id="6" name="Plassholder for lysbildenummer 5"/>
          <p:cNvSpPr>
            <a:spLocks noGrp="1"/>
          </p:cNvSpPr>
          <p:nvPr>
            <p:ph type="sldNum" sz="quarter" idx="12"/>
          </p:nvPr>
        </p:nvSpPr>
        <p:spPr/>
        <p:txBody>
          <a:bodyPr/>
          <a:lstStyle/>
          <a:p>
            <a:fld id="{03114489-7048-4E9F-98A1-A1C5D3E4D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4272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5476FFB0-0B9D-4E39-B0B5-D988E821E077}" type="datetimeFigureOut">
              <a:rPr lang="en-US" smtClean="0">
                <a:solidFill>
                  <a:prstClr val="black">
                    <a:tint val="75000"/>
                  </a:prstClr>
                </a:solidFill>
              </a:rPr>
              <a:pPr/>
              <a:t>10/18/2023</a:t>
            </a:fld>
            <a:endParaRPr lang="en-US">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en-US">
              <a:solidFill>
                <a:prstClr val="black">
                  <a:tint val="75000"/>
                </a:prstClr>
              </a:solidFill>
            </a:endParaRPr>
          </a:p>
        </p:txBody>
      </p:sp>
      <p:sp>
        <p:nvSpPr>
          <p:cNvPr id="6" name="Plassholder for lysbildenummer 5"/>
          <p:cNvSpPr>
            <a:spLocks noGrp="1"/>
          </p:cNvSpPr>
          <p:nvPr>
            <p:ph type="sldNum" sz="quarter" idx="12"/>
          </p:nvPr>
        </p:nvSpPr>
        <p:spPr/>
        <p:txBody>
          <a:bodyPr/>
          <a:lstStyle/>
          <a:p>
            <a:fld id="{03114489-7048-4E9F-98A1-A1C5D3E4D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484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839200" y="274639"/>
            <a:ext cx="2743200" cy="5851525"/>
          </a:xfrm>
        </p:spPr>
        <p:txBody>
          <a:bodyPr vert="eaVert"/>
          <a:lstStyle/>
          <a:p>
            <a:r>
              <a:rPr lang="nb-NO"/>
              <a:t>Klikk for å redigere tittelstil</a:t>
            </a:r>
            <a:endParaRPr lang="en-US"/>
          </a:p>
        </p:txBody>
      </p:sp>
      <p:sp>
        <p:nvSpPr>
          <p:cNvPr id="3" name="Plassholder for loddrett tekst 2"/>
          <p:cNvSpPr>
            <a:spLocks noGrp="1"/>
          </p:cNvSpPr>
          <p:nvPr>
            <p:ph type="body" orient="vert" idx="1"/>
          </p:nvPr>
        </p:nvSpPr>
        <p:spPr>
          <a:xfrm>
            <a:off x="609600" y="274639"/>
            <a:ext cx="8026400" cy="5851525"/>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5476FFB0-0B9D-4E39-B0B5-D988E821E077}" type="datetimeFigureOut">
              <a:rPr lang="en-US" smtClean="0">
                <a:solidFill>
                  <a:prstClr val="black">
                    <a:tint val="75000"/>
                  </a:prstClr>
                </a:solidFill>
              </a:rPr>
              <a:pPr/>
              <a:t>10/18/2023</a:t>
            </a:fld>
            <a:endParaRPr lang="en-US">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en-US">
              <a:solidFill>
                <a:prstClr val="black">
                  <a:tint val="75000"/>
                </a:prstClr>
              </a:solidFill>
            </a:endParaRPr>
          </a:p>
        </p:txBody>
      </p:sp>
      <p:sp>
        <p:nvSpPr>
          <p:cNvPr id="6" name="Plassholder for lysbildenummer 5"/>
          <p:cNvSpPr>
            <a:spLocks noGrp="1"/>
          </p:cNvSpPr>
          <p:nvPr>
            <p:ph type="sldNum" sz="quarter" idx="12"/>
          </p:nvPr>
        </p:nvSpPr>
        <p:spPr/>
        <p:txBody>
          <a:bodyPr/>
          <a:lstStyle/>
          <a:p>
            <a:fld id="{03114489-7048-4E9F-98A1-A1C5D3E4D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4893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2130426"/>
            <a:ext cx="10363200" cy="1470025"/>
          </a:xfrm>
        </p:spPr>
        <p:txBody>
          <a:bodyPr/>
          <a:lstStyle/>
          <a:p>
            <a:r>
              <a:rPr lang="nb-NO"/>
              <a:t>Klikk for å redigere tittelstil</a:t>
            </a:r>
          </a:p>
        </p:txBody>
      </p:sp>
      <p:sp>
        <p:nvSpPr>
          <p:cNvPr id="3" name="Undertit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p:txBody>
      </p:sp>
      <p:sp>
        <p:nvSpPr>
          <p:cNvPr id="4" name="Plassholder for dato 3"/>
          <p:cNvSpPr>
            <a:spLocks noGrp="1"/>
          </p:cNvSpPr>
          <p:nvPr>
            <p:ph type="dt" sz="half" idx="10"/>
          </p:nvPr>
        </p:nvSpPr>
        <p:spPr/>
        <p:txBody>
          <a:bodyPr/>
          <a:lstStyle/>
          <a:p>
            <a:fld id="{35301547-6706-47C3-B499-3DB420FB0DC5}" type="datetimeFigureOut">
              <a:rPr lang="nb-NO" smtClean="0"/>
              <a:t>18.10.2023</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065DE658-30CD-4A58-BB92-F3CF9BFD62F8}" type="slidenum">
              <a:rPr lang="nb-NO" smtClean="0"/>
              <a:t>‹#›</a:t>
            </a:fld>
            <a:endParaRPr lang="nb-NO"/>
          </a:p>
        </p:txBody>
      </p:sp>
    </p:spTree>
    <p:extLst>
      <p:ext uri="{BB962C8B-B14F-4D97-AF65-F5344CB8AC3E}">
        <p14:creationId xmlns:p14="http://schemas.microsoft.com/office/powerpoint/2010/main" val="10843944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35301547-6706-47C3-B499-3DB420FB0DC5}" type="datetimeFigureOut">
              <a:rPr lang="nb-NO" smtClean="0"/>
              <a:t>18.10.2023</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065DE658-30CD-4A58-BB92-F3CF9BFD62F8}" type="slidenum">
              <a:rPr lang="nb-NO" smtClean="0"/>
              <a:t>‹#›</a:t>
            </a:fld>
            <a:endParaRPr lang="nb-NO"/>
          </a:p>
        </p:txBody>
      </p:sp>
    </p:spTree>
    <p:extLst>
      <p:ext uri="{BB962C8B-B14F-4D97-AF65-F5344CB8AC3E}">
        <p14:creationId xmlns:p14="http://schemas.microsoft.com/office/powerpoint/2010/main" val="14833081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1"/>
            <a:ext cx="10363200" cy="1362075"/>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35301547-6706-47C3-B499-3DB420FB0DC5}" type="datetimeFigureOut">
              <a:rPr lang="nb-NO" smtClean="0"/>
              <a:t>18.10.2023</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065DE658-30CD-4A58-BB92-F3CF9BFD62F8}" type="slidenum">
              <a:rPr lang="nb-NO" smtClean="0"/>
              <a:t>‹#›</a:t>
            </a:fld>
            <a:endParaRPr lang="nb-NO"/>
          </a:p>
        </p:txBody>
      </p:sp>
    </p:spTree>
    <p:extLst>
      <p:ext uri="{BB962C8B-B14F-4D97-AF65-F5344CB8AC3E}">
        <p14:creationId xmlns:p14="http://schemas.microsoft.com/office/powerpoint/2010/main" val="9043468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35301547-6706-47C3-B499-3DB420FB0DC5}" type="datetimeFigureOut">
              <a:rPr lang="nb-NO" smtClean="0"/>
              <a:t>18.10.2023</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065DE658-30CD-4A58-BB92-F3CF9BFD62F8}" type="slidenum">
              <a:rPr lang="nb-NO" smtClean="0"/>
              <a:t>‹#›</a:t>
            </a:fld>
            <a:endParaRPr lang="nb-NO"/>
          </a:p>
        </p:txBody>
      </p:sp>
    </p:spTree>
    <p:extLst>
      <p:ext uri="{BB962C8B-B14F-4D97-AF65-F5344CB8AC3E}">
        <p14:creationId xmlns:p14="http://schemas.microsoft.com/office/powerpoint/2010/main" val="25992921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35301547-6706-47C3-B499-3DB420FB0DC5}" type="datetimeFigureOut">
              <a:rPr lang="nb-NO" smtClean="0"/>
              <a:t>18.10.2023</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065DE658-30CD-4A58-BB92-F3CF9BFD62F8}" type="slidenum">
              <a:rPr lang="nb-NO" smtClean="0"/>
              <a:t>‹#›</a:t>
            </a:fld>
            <a:endParaRPr lang="nb-NO"/>
          </a:p>
        </p:txBody>
      </p:sp>
    </p:spTree>
    <p:extLst>
      <p:ext uri="{BB962C8B-B14F-4D97-AF65-F5344CB8AC3E}">
        <p14:creationId xmlns:p14="http://schemas.microsoft.com/office/powerpoint/2010/main" val="38900183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35301547-6706-47C3-B499-3DB420FB0DC5}" type="datetimeFigureOut">
              <a:rPr lang="nb-NO" smtClean="0"/>
              <a:t>18.10.2023</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065DE658-30CD-4A58-BB92-F3CF9BFD62F8}" type="slidenum">
              <a:rPr lang="nb-NO" smtClean="0"/>
              <a:t>‹#›</a:t>
            </a:fld>
            <a:endParaRPr lang="nb-NO"/>
          </a:p>
        </p:txBody>
      </p:sp>
    </p:spTree>
    <p:extLst>
      <p:ext uri="{BB962C8B-B14F-4D97-AF65-F5344CB8AC3E}">
        <p14:creationId xmlns:p14="http://schemas.microsoft.com/office/powerpoint/2010/main" val="18666797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35301547-6706-47C3-B499-3DB420FB0DC5}" type="datetimeFigureOut">
              <a:rPr lang="nb-NO" smtClean="0"/>
              <a:t>18.10.2023</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065DE658-30CD-4A58-BB92-F3CF9BFD62F8}" type="slidenum">
              <a:rPr lang="nb-NO" smtClean="0"/>
              <a:t>‹#›</a:t>
            </a:fld>
            <a:endParaRPr lang="nb-NO"/>
          </a:p>
        </p:txBody>
      </p:sp>
    </p:spTree>
    <p:extLst>
      <p:ext uri="{BB962C8B-B14F-4D97-AF65-F5344CB8AC3E}">
        <p14:creationId xmlns:p14="http://schemas.microsoft.com/office/powerpoint/2010/main" val="13659147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1" y="273050"/>
            <a:ext cx="4011084"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35301547-6706-47C3-B499-3DB420FB0DC5}" type="datetimeFigureOut">
              <a:rPr lang="nb-NO" smtClean="0"/>
              <a:t>18.10.2023</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065DE658-30CD-4A58-BB92-F3CF9BFD62F8}" type="slidenum">
              <a:rPr lang="nb-NO" smtClean="0"/>
              <a:t>‹#›</a:t>
            </a:fld>
            <a:endParaRPr lang="nb-NO"/>
          </a:p>
        </p:txBody>
      </p:sp>
    </p:spTree>
    <p:extLst>
      <p:ext uri="{BB962C8B-B14F-4D97-AF65-F5344CB8AC3E}">
        <p14:creationId xmlns:p14="http://schemas.microsoft.com/office/powerpoint/2010/main" val="2416846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5476FFB0-0B9D-4E39-B0B5-D988E821E077}" type="datetimeFigureOut">
              <a:rPr lang="en-US" smtClean="0">
                <a:solidFill>
                  <a:prstClr val="black">
                    <a:tint val="75000"/>
                  </a:prstClr>
                </a:solidFill>
              </a:rPr>
              <a:pPr/>
              <a:t>10/18/2023</a:t>
            </a:fld>
            <a:endParaRPr lang="en-US">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en-US">
              <a:solidFill>
                <a:prstClr val="black">
                  <a:tint val="75000"/>
                </a:prstClr>
              </a:solidFill>
            </a:endParaRPr>
          </a:p>
        </p:txBody>
      </p:sp>
      <p:sp>
        <p:nvSpPr>
          <p:cNvPr id="6" name="Plassholder for lysbildenummer 5"/>
          <p:cNvSpPr>
            <a:spLocks noGrp="1"/>
          </p:cNvSpPr>
          <p:nvPr>
            <p:ph type="sldNum" sz="quarter" idx="12"/>
          </p:nvPr>
        </p:nvSpPr>
        <p:spPr/>
        <p:txBody>
          <a:bodyPr/>
          <a:lstStyle/>
          <a:p>
            <a:fld id="{03114489-7048-4E9F-98A1-A1C5D3E4D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58846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35301547-6706-47C3-B499-3DB420FB0DC5}" type="datetimeFigureOut">
              <a:rPr lang="nb-NO" smtClean="0"/>
              <a:t>18.10.2023</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065DE658-30CD-4A58-BB92-F3CF9BFD62F8}" type="slidenum">
              <a:rPr lang="nb-NO" smtClean="0"/>
              <a:t>‹#›</a:t>
            </a:fld>
            <a:endParaRPr lang="nb-NO"/>
          </a:p>
        </p:txBody>
      </p:sp>
    </p:spTree>
    <p:extLst>
      <p:ext uri="{BB962C8B-B14F-4D97-AF65-F5344CB8AC3E}">
        <p14:creationId xmlns:p14="http://schemas.microsoft.com/office/powerpoint/2010/main" val="9233651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35301547-6706-47C3-B499-3DB420FB0DC5}" type="datetimeFigureOut">
              <a:rPr lang="nb-NO" smtClean="0"/>
              <a:t>18.10.2023</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065DE658-30CD-4A58-BB92-F3CF9BFD62F8}" type="slidenum">
              <a:rPr lang="nb-NO" smtClean="0"/>
              <a:t>‹#›</a:t>
            </a:fld>
            <a:endParaRPr lang="nb-NO"/>
          </a:p>
        </p:txBody>
      </p:sp>
    </p:spTree>
    <p:extLst>
      <p:ext uri="{BB962C8B-B14F-4D97-AF65-F5344CB8AC3E}">
        <p14:creationId xmlns:p14="http://schemas.microsoft.com/office/powerpoint/2010/main" val="30732831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839200" y="274639"/>
            <a:ext cx="2743200" cy="5851525"/>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609600" y="274639"/>
            <a:ext cx="8026400" cy="5851525"/>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35301547-6706-47C3-B499-3DB420FB0DC5}" type="datetimeFigureOut">
              <a:rPr lang="nb-NO" smtClean="0"/>
              <a:t>18.10.2023</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065DE658-30CD-4A58-BB92-F3CF9BFD62F8}" type="slidenum">
              <a:rPr lang="nb-NO" smtClean="0"/>
              <a:t>‹#›</a:t>
            </a:fld>
            <a:endParaRPr lang="nb-NO"/>
          </a:p>
        </p:txBody>
      </p:sp>
    </p:spTree>
    <p:extLst>
      <p:ext uri="{BB962C8B-B14F-4D97-AF65-F5344CB8AC3E}">
        <p14:creationId xmlns:p14="http://schemas.microsoft.com/office/powerpoint/2010/main" val="40578588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914400" y="1330935"/>
            <a:ext cx="10363200" cy="1364830"/>
          </a:xfrm>
        </p:spPr>
        <p:txBody>
          <a:bodyPr bIns="0" anchor="b" anchorCtr="0">
            <a:normAutofit/>
          </a:bodyPr>
          <a:lstStyle>
            <a:lvl1pPr algn="ctr">
              <a:defRPr sz="4800"/>
            </a:lvl1pPr>
          </a:lstStyle>
          <a:p>
            <a:r>
              <a:rPr lang="en-GB"/>
              <a:t>Click to edit Master title style</a:t>
            </a:r>
            <a:endParaRPr lang="en-US"/>
          </a:p>
        </p:txBody>
      </p:sp>
      <p:sp>
        <p:nvSpPr>
          <p:cNvPr id="3" name="Subtitle 2"/>
          <p:cNvSpPr>
            <a:spLocks noGrp="1"/>
          </p:cNvSpPr>
          <p:nvPr>
            <p:ph type="subTitle" idx="1"/>
          </p:nvPr>
        </p:nvSpPr>
        <p:spPr>
          <a:xfrm>
            <a:off x="1828800" y="2719652"/>
            <a:ext cx="8534400" cy="1351443"/>
          </a:xfrm>
        </p:spPr>
        <p:txBody>
          <a:bodyPr/>
          <a:lstStyle>
            <a:lvl1pPr marL="0" indent="0" algn="ctr">
              <a:buNone/>
              <a:defRPr cap="all">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35" name="Footer Placeholder 34"/>
          <p:cNvSpPr>
            <a:spLocks noGrp="1"/>
          </p:cNvSpPr>
          <p:nvPr>
            <p:ph type="ftr" sz="quarter" idx="11"/>
          </p:nvPr>
        </p:nvSpPr>
        <p:spPr/>
        <p:txBody>
          <a:bodyPr/>
          <a:lstStyle/>
          <a:p>
            <a:pPr algn="l"/>
            <a:endParaRPr lang="en-US" sz="2400"/>
          </a:p>
        </p:txBody>
      </p:sp>
      <p:sp>
        <p:nvSpPr>
          <p:cNvPr id="36" name="Slide Number Placeholder 35"/>
          <p:cNvSpPr>
            <a:spLocks noGrp="1"/>
          </p:cNvSpPr>
          <p:nvPr>
            <p:ph type="sldNum" sz="quarter" idx="12"/>
          </p:nvPr>
        </p:nvSpPr>
        <p:spPr/>
        <p:txBody>
          <a:bodyPr/>
          <a:lstStyle/>
          <a:p>
            <a:fld id="{5D310BF4-4FB1-EF42-A6F9-E197B72E94CF}" type="slidenum">
              <a:rPr lang="en-US"/>
              <a:pPr/>
              <a:t>‹#›</a:t>
            </a:fld>
            <a:endParaRPr lang="en-US"/>
          </a:p>
        </p:txBody>
      </p:sp>
      <p:sp>
        <p:nvSpPr>
          <p:cNvPr id="34" name="Date Placeholder 33"/>
          <p:cNvSpPr>
            <a:spLocks noGrp="1"/>
          </p:cNvSpPr>
          <p:nvPr>
            <p:ph type="dt" sz="half" idx="10"/>
          </p:nvPr>
        </p:nvSpPr>
        <p:spPr/>
        <p:txBody>
          <a:bodyPr/>
          <a:lstStyle/>
          <a:p>
            <a:fld id="{485D11AA-9E4F-D14B-A6DA-2B445EC69DFE}" type="datetimeFigureOut">
              <a:rPr lang="en-US"/>
              <a:pPr/>
              <a:t>10/18/2023</a:t>
            </a:fld>
            <a:endParaRPr lang="en-US"/>
          </a:p>
        </p:txBody>
      </p:sp>
      <p:pic>
        <p:nvPicPr>
          <p:cNvPr id="10" name="Picture 9"/>
          <p:cNvPicPr>
            <a:picLocks noChangeAspect="1"/>
          </p:cNvPicPr>
          <p:nvPr userDrawn="1"/>
        </p:nvPicPr>
        <p:blipFill>
          <a:blip r:embed="rId2"/>
          <a:srcRect/>
          <a:stretch/>
        </p:blipFill>
        <p:spPr>
          <a:xfrm>
            <a:off x="3316968" y="4118930"/>
            <a:ext cx="5558064" cy="1852688"/>
          </a:xfrm>
          <a:prstGeom prst="rect">
            <a:avLst/>
          </a:prstGeom>
        </p:spPr>
      </p:pic>
    </p:spTree>
    <p:extLst>
      <p:ext uri="{BB962C8B-B14F-4D97-AF65-F5344CB8AC3E}">
        <p14:creationId xmlns:p14="http://schemas.microsoft.com/office/powerpoint/2010/main" val="7194612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16" name="Content Placeholder 2"/>
          <p:cNvSpPr>
            <a:spLocks noGrp="1"/>
          </p:cNvSpPr>
          <p:nvPr>
            <p:ph idx="1"/>
          </p:nvPr>
        </p:nvSpPr>
        <p:spPr>
          <a:xfrm>
            <a:off x="713976" y="2292500"/>
            <a:ext cx="10972800" cy="357926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Footer Placeholder 17"/>
          <p:cNvSpPr>
            <a:spLocks noGrp="1"/>
          </p:cNvSpPr>
          <p:nvPr>
            <p:ph type="ftr" sz="quarter" idx="11"/>
          </p:nvPr>
        </p:nvSpPr>
        <p:spPr/>
        <p:txBody>
          <a:bodyPr/>
          <a:lstStyle/>
          <a:p>
            <a:pPr algn="l"/>
            <a:endParaRPr lang="en-US" sz="2400"/>
          </a:p>
        </p:txBody>
      </p:sp>
      <p:sp>
        <p:nvSpPr>
          <p:cNvPr id="19" name="Slide Number Placeholder 18"/>
          <p:cNvSpPr>
            <a:spLocks noGrp="1"/>
          </p:cNvSpPr>
          <p:nvPr>
            <p:ph type="sldNum" sz="quarter" idx="12"/>
          </p:nvPr>
        </p:nvSpPr>
        <p:spPr/>
        <p:txBody>
          <a:bodyPr/>
          <a:lstStyle/>
          <a:p>
            <a:fld id="{5D310BF4-4FB1-EF42-A6F9-E197B72E94CF}" type="slidenum">
              <a:rPr lang="en-US"/>
              <a:pPr/>
              <a:t>‹#›</a:t>
            </a:fld>
            <a:endParaRPr lang="en-US"/>
          </a:p>
        </p:txBody>
      </p:sp>
      <p:sp>
        <p:nvSpPr>
          <p:cNvPr id="17" name="Date Placeholder 16"/>
          <p:cNvSpPr>
            <a:spLocks noGrp="1"/>
          </p:cNvSpPr>
          <p:nvPr>
            <p:ph type="dt" sz="half" idx="10"/>
          </p:nvPr>
        </p:nvSpPr>
        <p:spPr/>
        <p:txBody>
          <a:bodyPr/>
          <a:lstStyle/>
          <a:p>
            <a:fld id="{485D11AA-9E4F-D14B-A6DA-2B445EC69DFE}" type="datetimeFigureOut">
              <a:rPr lang="en-US"/>
              <a:pPr/>
              <a:t>10/18/2023</a:t>
            </a:fld>
            <a:endParaRPr lang="en-US"/>
          </a:p>
        </p:txBody>
      </p:sp>
    </p:spTree>
    <p:extLst>
      <p:ext uri="{BB962C8B-B14F-4D97-AF65-F5344CB8AC3E}">
        <p14:creationId xmlns:p14="http://schemas.microsoft.com/office/powerpoint/2010/main" val="10564622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p:cNvSpPr/>
          <p:nvPr userDrawn="1"/>
        </p:nvSpPr>
        <p:spPr>
          <a:xfrm>
            <a:off x="6680232" y="1"/>
            <a:ext cx="5511769"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1" name="Footer Placeholder 20"/>
          <p:cNvSpPr>
            <a:spLocks noGrp="1"/>
          </p:cNvSpPr>
          <p:nvPr>
            <p:ph type="ftr" sz="quarter" idx="11"/>
          </p:nvPr>
        </p:nvSpPr>
        <p:spPr/>
        <p:txBody>
          <a:bodyPr/>
          <a:lstStyle/>
          <a:p>
            <a:pPr algn="l"/>
            <a:endParaRPr lang="en-US" sz="2400"/>
          </a:p>
        </p:txBody>
      </p:sp>
      <p:sp>
        <p:nvSpPr>
          <p:cNvPr id="22" name="Slide Number Placeholder 21"/>
          <p:cNvSpPr>
            <a:spLocks noGrp="1"/>
          </p:cNvSpPr>
          <p:nvPr>
            <p:ph type="sldNum" sz="quarter" idx="12"/>
          </p:nvPr>
        </p:nvSpPr>
        <p:spPr/>
        <p:txBody>
          <a:bodyPr/>
          <a:lstStyle/>
          <a:p>
            <a:fld id="{5D310BF4-4FB1-EF42-A6F9-E197B72E94CF}" type="slidenum">
              <a:rPr lang="en-US"/>
              <a:pPr/>
              <a:t>‹#›</a:t>
            </a:fld>
            <a:endParaRPr lang="en-US"/>
          </a:p>
        </p:txBody>
      </p:sp>
      <p:sp>
        <p:nvSpPr>
          <p:cNvPr id="20" name="Date Placeholder 19"/>
          <p:cNvSpPr>
            <a:spLocks noGrp="1"/>
          </p:cNvSpPr>
          <p:nvPr>
            <p:ph type="dt" sz="half" idx="10"/>
          </p:nvPr>
        </p:nvSpPr>
        <p:spPr/>
        <p:txBody>
          <a:bodyPr/>
          <a:lstStyle/>
          <a:p>
            <a:fld id="{485D11AA-9E4F-D14B-A6DA-2B445EC69DFE}" type="datetimeFigureOut">
              <a:rPr lang="en-US"/>
              <a:pPr/>
              <a:t>10/18/2023</a:t>
            </a:fld>
            <a:endParaRPr lang="en-US"/>
          </a:p>
        </p:txBody>
      </p:sp>
    </p:spTree>
    <p:extLst>
      <p:ext uri="{BB962C8B-B14F-4D97-AF65-F5344CB8AC3E}">
        <p14:creationId xmlns:p14="http://schemas.microsoft.com/office/powerpoint/2010/main" val="20921997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20" name="Footer Placeholder 19"/>
          <p:cNvSpPr>
            <a:spLocks noGrp="1"/>
          </p:cNvSpPr>
          <p:nvPr>
            <p:ph type="ftr" sz="quarter" idx="11"/>
          </p:nvPr>
        </p:nvSpPr>
        <p:spPr/>
        <p:txBody>
          <a:bodyPr/>
          <a:lstStyle/>
          <a:p>
            <a:pPr algn="l"/>
            <a:endParaRPr lang="en-US" sz="2400"/>
          </a:p>
        </p:txBody>
      </p:sp>
      <p:sp>
        <p:nvSpPr>
          <p:cNvPr id="21" name="Slide Number Placeholder 20"/>
          <p:cNvSpPr>
            <a:spLocks noGrp="1"/>
          </p:cNvSpPr>
          <p:nvPr>
            <p:ph type="sldNum" sz="quarter" idx="12"/>
          </p:nvPr>
        </p:nvSpPr>
        <p:spPr/>
        <p:txBody>
          <a:bodyPr/>
          <a:lstStyle/>
          <a:p>
            <a:fld id="{5D310BF4-4FB1-EF42-A6F9-E197B72E94CF}" type="slidenum">
              <a:rPr lang="en-US"/>
              <a:pPr/>
              <a:t>‹#›</a:t>
            </a:fld>
            <a:endParaRPr lang="en-US"/>
          </a:p>
        </p:txBody>
      </p:sp>
      <p:sp>
        <p:nvSpPr>
          <p:cNvPr id="19" name="Date Placeholder 18"/>
          <p:cNvSpPr>
            <a:spLocks noGrp="1"/>
          </p:cNvSpPr>
          <p:nvPr>
            <p:ph type="dt" sz="half" idx="10"/>
          </p:nvPr>
        </p:nvSpPr>
        <p:spPr/>
        <p:txBody>
          <a:bodyPr/>
          <a:lstStyle/>
          <a:p>
            <a:fld id="{485D11AA-9E4F-D14B-A6DA-2B445EC69DFE}" type="datetimeFigureOut">
              <a:rPr lang="en-US"/>
              <a:pPr/>
              <a:t>10/18/2023</a:t>
            </a:fld>
            <a:endParaRPr lang="en-US"/>
          </a:p>
        </p:txBody>
      </p:sp>
    </p:spTree>
    <p:extLst>
      <p:ext uri="{BB962C8B-B14F-4D97-AF65-F5344CB8AC3E}">
        <p14:creationId xmlns:p14="http://schemas.microsoft.com/office/powerpoint/2010/main" val="34284189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userDrawn="1"/>
        </p:nvSpPr>
        <p:spPr>
          <a:xfrm>
            <a:off x="6680232" y="1"/>
            <a:ext cx="5511769"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713976" y="2292501"/>
            <a:ext cx="5384800" cy="3596659"/>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301976" y="2292501"/>
            <a:ext cx="5384800" cy="3596659"/>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Footer Placeholder 21"/>
          <p:cNvSpPr>
            <a:spLocks noGrp="1"/>
          </p:cNvSpPr>
          <p:nvPr>
            <p:ph type="ftr" sz="quarter" idx="11"/>
          </p:nvPr>
        </p:nvSpPr>
        <p:spPr/>
        <p:txBody>
          <a:bodyPr/>
          <a:lstStyle/>
          <a:p>
            <a:pPr algn="l"/>
            <a:endParaRPr lang="en-US" sz="2400"/>
          </a:p>
        </p:txBody>
      </p:sp>
      <p:sp>
        <p:nvSpPr>
          <p:cNvPr id="23" name="Slide Number Placeholder 22"/>
          <p:cNvSpPr>
            <a:spLocks noGrp="1"/>
          </p:cNvSpPr>
          <p:nvPr>
            <p:ph type="sldNum" sz="quarter" idx="12"/>
          </p:nvPr>
        </p:nvSpPr>
        <p:spPr/>
        <p:txBody>
          <a:bodyPr/>
          <a:lstStyle/>
          <a:p>
            <a:fld id="{5D310BF4-4FB1-EF42-A6F9-E197B72E94CF}" type="slidenum">
              <a:rPr lang="en-US"/>
              <a:pPr/>
              <a:t>‹#›</a:t>
            </a:fld>
            <a:endParaRPr lang="en-US"/>
          </a:p>
        </p:txBody>
      </p:sp>
      <p:sp>
        <p:nvSpPr>
          <p:cNvPr id="21" name="Date Placeholder 20"/>
          <p:cNvSpPr>
            <a:spLocks noGrp="1"/>
          </p:cNvSpPr>
          <p:nvPr>
            <p:ph type="dt" sz="half" idx="10"/>
          </p:nvPr>
        </p:nvSpPr>
        <p:spPr/>
        <p:txBody>
          <a:bodyPr/>
          <a:lstStyle/>
          <a:p>
            <a:fld id="{485D11AA-9E4F-D14B-A6DA-2B445EC69DFE}" type="datetimeFigureOut">
              <a:rPr lang="en-US"/>
              <a:pPr/>
              <a:t>10/18/2023</a:t>
            </a:fld>
            <a:endParaRPr lang="en-US"/>
          </a:p>
        </p:txBody>
      </p:sp>
    </p:spTree>
    <p:extLst>
      <p:ext uri="{BB962C8B-B14F-4D97-AF65-F5344CB8AC3E}">
        <p14:creationId xmlns:p14="http://schemas.microsoft.com/office/powerpoint/2010/main" val="23014823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userDrawn="1"/>
        </p:nvSpPr>
        <p:spPr>
          <a:xfrm>
            <a:off x="6680232" y="1"/>
            <a:ext cx="5511769"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1572200" y="137274"/>
            <a:ext cx="10010200" cy="114300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714284"/>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714284"/>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4" name="Footer Placeholder 23"/>
          <p:cNvSpPr>
            <a:spLocks noGrp="1"/>
          </p:cNvSpPr>
          <p:nvPr>
            <p:ph type="ftr" sz="quarter" idx="11"/>
          </p:nvPr>
        </p:nvSpPr>
        <p:spPr/>
        <p:txBody>
          <a:bodyPr/>
          <a:lstStyle/>
          <a:p>
            <a:pPr algn="l"/>
            <a:endParaRPr lang="en-US" sz="2400"/>
          </a:p>
        </p:txBody>
      </p:sp>
      <p:sp>
        <p:nvSpPr>
          <p:cNvPr id="25" name="Slide Number Placeholder 24"/>
          <p:cNvSpPr>
            <a:spLocks noGrp="1"/>
          </p:cNvSpPr>
          <p:nvPr>
            <p:ph type="sldNum" sz="quarter" idx="12"/>
          </p:nvPr>
        </p:nvSpPr>
        <p:spPr/>
        <p:txBody>
          <a:bodyPr/>
          <a:lstStyle/>
          <a:p>
            <a:fld id="{5D310BF4-4FB1-EF42-A6F9-E197B72E94CF}" type="slidenum">
              <a:rPr lang="en-US"/>
              <a:pPr/>
              <a:t>‹#›</a:t>
            </a:fld>
            <a:endParaRPr lang="en-US"/>
          </a:p>
        </p:txBody>
      </p:sp>
      <p:sp>
        <p:nvSpPr>
          <p:cNvPr id="23" name="Date Placeholder 22"/>
          <p:cNvSpPr>
            <a:spLocks noGrp="1"/>
          </p:cNvSpPr>
          <p:nvPr>
            <p:ph type="dt" sz="half" idx="10"/>
          </p:nvPr>
        </p:nvSpPr>
        <p:spPr/>
        <p:txBody>
          <a:bodyPr/>
          <a:lstStyle/>
          <a:p>
            <a:fld id="{485D11AA-9E4F-D14B-A6DA-2B445EC69DFE}" type="datetimeFigureOut">
              <a:rPr lang="en-US"/>
              <a:pPr/>
              <a:t>10/18/2023</a:t>
            </a:fld>
            <a:endParaRPr lang="en-US"/>
          </a:p>
        </p:txBody>
      </p:sp>
    </p:spTree>
    <p:extLst>
      <p:ext uri="{BB962C8B-B14F-4D97-AF65-F5344CB8AC3E}">
        <p14:creationId xmlns:p14="http://schemas.microsoft.com/office/powerpoint/2010/main" val="10095165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19" name="Footer Placeholder 18"/>
          <p:cNvSpPr>
            <a:spLocks noGrp="1"/>
          </p:cNvSpPr>
          <p:nvPr>
            <p:ph type="ftr" sz="quarter" idx="11"/>
          </p:nvPr>
        </p:nvSpPr>
        <p:spPr/>
        <p:txBody>
          <a:bodyPr/>
          <a:lstStyle/>
          <a:p>
            <a:pPr algn="l"/>
            <a:endParaRPr lang="en-US" sz="2400"/>
          </a:p>
        </p:txBody>
      </p:sp>
      <p:sp>
        <p:nvSpPr>
          <p:cNvPr id="20" name="Slide Number Placeholder 19"/>
          <p:cNvSpPr>
            <a:spLocks noGrp="1"/>
          </p:cNvSpPr>
          <p:nvPr>
            <p:ph type="sldNum" sz="quarter" idx="12"/>
          </p:nvPr>
        </p:nvSpPr>
        <p:spPr/>
        <p:txBody>
          <a:bodyPr/>
          <a:lstStyle/>
          <a:p>
            <a:fld id="{5D310BF4-4FB1-EF42-A6F9-E197B72E94CF}" type="slidenum">
              <a:rPr lang="en-US"/>
              <a:pPr/>
              <a:t>‹#›</a:t>
            </a:fld>
            <a:endParaRPr lang="en-US"/>
          </a:p>
        </p:txBody>
      </p:sp>
      <p:sp>
        <p:nvSpPr>
          <p:cNvPr id="18" name="Date Placeholder 17"/>
          <p:cNvSpPr>
            <a:spLocks noGrp="1"/>
          </p:cNvSpPr>
          <p:nvPr>
            <p:ph type="dt" sz="half" idx="10"/>
          </p:nvPr>
        </p:nvSpPr>
        <p:spPr/>
        <p:txBody>
          <a:bodyPr/>
          <a:lstStyle/>
          <a:p>
            <a:fld id="{485D11AA-9E4F-D14B-A6DA-2B445EC69DFE}" type="datetimeFigureOut">
              <a:rPr lang="en-US"/>
              <a:pPr/>
              <a:t>10/18/2023</a:t>
            </a:fld>
            <a:endParaRPr lang="en-US"/>
          </a:p>
        </p:txBody>
      </p:sp>
    </p:spTree>
    <p:extLst>
      <p:ext uri="{BB962C8B-B14F-4D97-AF65-F5344CB8AC3E}">
        <p14:creationId xmlns:p14="http://schemas.microsoft.com/office/powerpoint/2010/main" val="1028518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1"/>
            <a:ext cx="10363200" cy="1362075"/>
          </a:xfrm>
        </p:spPr>
        <p:txBody>
          <a:bodyPr anchor="t"/>
          <a:lstStyle>
            <a:lvl1pPr algn="l">
              <a:defRPr sz="4000" b="1" cap="all"/>
            </a:lvl1pPr>
          </a:lstStyle>
          <a:p>
            <a:r>
              <a:rPr lang="nb-NO"/>
              <a:t>Klikk for å redigere tittelstil</a:t>
            </a:r>
            <a:endParaRPr lang="en-US"/>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5476FFB0-0B9D-4E39-B0B5-D988E821E077}" type="datetimeFigureOut">
              <a:rPr lang="en-US" smtClean="0">
                <a:solidFill>
                  <a:prstClr val="black">
                    <a:tint val="75000"/>
                  </a:prstClr>
                </a:solidFill>
              </a:rPr>
              <a:pPr/>
              <a:t>10/18/2023</a:t>
            </a:fld>
            <a:endParaRPr lang="en-US">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en-US">
              <a:solidFill>
                <a:prstClr val="black">
                  <a:tint val="75000"/>
                </a:prstClr>
              </a:solidFill>
            </a:endParaRPr>
          </a:p>
        </p:txBody>
      </p:sp>
      <p:sp>
        <p:nvSpPr>
          <p:cNvPr id="6" name="Plassholder for lysbildenummer 5"/>
          <p:cNvSpPr>
            <a:spLocks noGrp="1"/>
          </p:cNvSpPr>
          <p:nvPr>
            <p:ph type="sldNum" sz="quarter" idx="12"/>
          </p:nvPr>
        </p:nvSpPr>
        <p:spPr/>
        <p:txBody>
          <a:bodyPr/>
          <a:lstStyle/>
          <a:p>
            <a:fld id="{03114489-7048-4E9F-98A1-A1C5D3E4D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39047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6" name="Rectangle 5"/>
          <p:cNvSpPr/>
          <p:nvPr userDrawn="1"/>
        </p:nvSpPr>
        <p:spPr>
          <a:xfrm>
            <a:off x="6680232" y="1"/>
            <a:ext cx="5511769"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GB"/>
              <a:t>Click to edit Master title style</a:t>
            </a:r>
            <a:endParaRPr lang="en-US"/>
          </a:p>
        </p:txBody>
      </p:sp>
      <p:sp>
        <p:nvSpPr>
          <p:cNvPr id="19" name="Footer Placeholder 18"/>
          <p:cNvSpPr>
            <a:spLocks noGrp="1"/>
          </p:cNvSpPr>
          <p:nvPr>
            <p:ph type="ftr" sz="quarter" idx="11"/>
          </p:nvPr>
        </p:nvSpPr>
        <p:spPr/>
        <p:txBody>
          <a:bodyPr/>
          <a:lstStyle/>
          <a:p>
            <a:pPr algn="l"/>
            <a:endParaRPr lang="en-US" sz="2400"/>
          </a:p>
        </p:txBody>
      </p:sp>
      <p:sp>
        <p:nvSpPr>
          <p:cNvPr id="20" name="Slide Number Placeholder 19"/>
          <p:cNvSpPr>
            <a:spLocks noGrp="1"/>
          </p:cNvSpPr>
          <p:nvPr>
            <p:ph type="sldNum" sz="quarter" idx="12"/>
          </p:nvPr>
        </p:nvSpPr>
        <p:spPr/>
        <p:txBody>
          <a:bodyPr/>
          <a:lstStyle/>
          <a:p>
            <a:fld id="{5D310BF4-4FB1-EF42-A6F9-E197B72E94CF}" type="slidenum">
              <a:rPr lang="en-US"/>
              <a:pPr/>
              <a:t>‹#›</a:t>
            </a:fld>
            <a:endParaRPr lang="en-US"/>
          </a:p>
        </p:txBody>
      </p:sp>
      <p:sp>
        <p:nvSpPr>
          <p:cNvPr id="18" name="Date Placeholder 17"/>
          <p:cNvSpPr>
            <a:spLocks noGrp="1"/>
          </p:cNvSpPr>
          <p:nvPr>
            <p:ph type="dt" sz="half" idx="10"/>
          </p:nvPr>
        </p:nvSpPr>
        <p:spPr/>
        <p:txBody>
          <a:bodyPr/>
          <a:lstStyle/>
          <a:p>
            <a:fld id="{485D11AA-9E4F-D14B-A6DA-2B445EC69DFE}" type="datetimeFigureOut">
              <a:rPr lang="en-US"/>
              <a:pPr/>
              <a:t>10/18/2023</a:t>
            </a:fld>
            <a:endParaRPr lang="en-US"/>
          </a:p>
        </p:txBody>
      </p:sp>
    </p:spTree>
    <p:extLst>
      <p:ext uri="{BB962C8B-B14F-4D97-AF65-F5344CB8AC3E}">
        <p14:creationId xmlns:p14="http://schemas.microsoft.com/office/powerpoint/2010/main" val="15318124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8" name="Footer Placeholder 17"/>
          <p:cNvSpPr>
            <a:spLocks noGrp="1"/>
          </p:cNvSpPr>
          <p:nvPr>
            <p:ph type="ftr" sz="quarter" idx="11"/>
          </p:nvPr>
        </p:nvSpPr>
        <p:spPr/>
        <p:txBody>
          <a:bodyPr/>
          <a:lstStyle/>
          <a:p>
            <a:pPr algn="l"/>
            <a:endParaRPr lang="en-US" sz="2400"/>
          </a:p>
        </p:txBody>
      </p:sp>
      <p:sp>
        <p:nvSpPr>
          <p:cNvPr id="19" name="Slide Number Placeholder 18"/>
          <p:cNvSpPr>
            <a:spLocks noGrp="1"/>
          </p:cNvSpPr>
          <p:nvPr>
            <p:ph type="sldNum" sz="quarter" idx="12"/>
          </p:nvPr>
        </p:nvSpPr>
        <p:spPr/>
        <p:txBody>
          <a:bodyPr/>
          <a:lstStyle/>
          <a:p>
            <a:fld id="{5D310BF4-4FB1-EF42-A6F9-E197B72E94CF}" type="slidenum">
              <a:rPr lang="en-US"/>
              <a:pPr/>
              <a:t>‹#›</a:t>
            </a:fld>
            <a:endParaRPr lang="en-US"/>
          </a:p>
        </p:txBody>
      </p:sp>
      <p:sp>
        <p:nvSpPr>
          <p:cNvPr id="17" name="Date Placeholder 16"/>
          <p:cNvSpPr>
            <a:spLocks noGrp="1"/>
          </p:cNvSpPr>
          <p:nvPr>
            <p:ph type="dt" sz="half" idx="10"/>
          </p:nvPr>
        </p:nvSpPr>
        <p:spPr/>
        <p:txBody>
          <a:bodyPr/>
          <a:lstStyle/>
          <a:p>
            <a:fld id="{485D11AA-9E4F-D14B-A6DA-2B445EC69DFE}" type="datetimeFigureOut">
              <a:rPr lang="en-US"/>
              <a:pPr/>
              <a:t>10/18/2023</a:t>
            </a:fld>
            <a:endParaRPr lang="en-US"/>
          </a:p>
        </p:txBody>
      </p:sp>
    </p:spTree>
    <p:extLst>
      <p:ext uri="{BB962C8B-B14F-4D97-AF65-F5344CB8AC3E}">
        <p14:creationId xmlns:p14="http://schemas.microsoft.com/office/powerpoint/2010/main" val="22042455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Rectangle 4"/>
          <p:cNvSpPr/>
          <p:nvPr userDrawn="1"/>
        </p:nvSpPr>
        <p:spPr>
          <a:xfrm>
            <a:off x="6680232" y="1"/>
            <a:ext cx="5511769"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8" name="Footer Placeholder 17"/>
          <p:cNvSpPr>
            <a:spLocks noGrp="1"/>
          </p:cNvSpPr>
          <p:nvPr>
            <p:ph type="ftr" sz="quarter" idx="11"/>
          </p:nvPr>
        </p:nvSpPr>
        <p:spPr/>
        <p:txBody>
          <a:bodyPr/>
          <a:lstStyle/>
          <a:p>
            <a:pPr algn="l"/>
            <a:endParaRPr lang="en-US" sz="2400"/>
          </a:p>
        </p:txBody>
      </p:sp>
      <p:sp>
        <p:nvSpPr>
          <p:cNvPr id="19" name="Slide Number Placeholder 18"/>
          <p:cNvSpPr>
            <a:spLocks noGrp="1"/>
          </p:cNvSpPr>
          <p:nvPr>
            <p:ph type="sldNum" sz="quarter" idx="12"/>
          </p:nvPr>
        </p:nvSpPr>
        <p:spPr/>
        <p:txBody>
          <a:bodyPr/>
          <a:lstStyle/>
          <a:p>
            <a:fld id="{5D310BF4-4FB1-EF42-A6F9-E197B72E94CF}" type="slidenum">
              <a:rPr lang="en-US"/>
              <a:pPr/>
              <a:t>‹#›</a:t>
            </a:fld>
            <a:endParaRPr lang="en-US"/>
          </a:p>
        </p:txBody>
      </p:sp>
      <p:sp>
        <p:nvSpPr>
          <p:cNvPr id="17" name="Date Placeholder 16"/>
          <p:cNvSpPr>
            <a:spLocks noGrp="1"/>
          </p:cNvSpPr>
          <p:nvPr>
            <p:ph type="dt" sz="half" idx="10"/>
          </p:nvPr>
        </p:nvSpPr>
        <p:spPr/>
        <p:txBody>
          <a:bodyPr/>
          <a:lstStyle/>
          <a:p>
            <a:fld id="{485D11AA-9E4F-D14B-A6DA-2B445EC69DFE}" type="datetimeFigureOut">
              <a:rPr lang="en-US"/>
              <a:pPr/>
              <a:t>10/18/2023</a:t>
            </a:fld>
            <a:endParaRPr lang="en-US"/>
          </a:p>
        </p:txBody>
      </p:sp>
    </p:spTree>
    <p:extLst>
      <p:ext uri="{BB962C8B-B14F-4D97-AF65-F5344CB8AC3E}">
        <p14:creationId xmlns:p14="http://schemas.microsoft.com/office/powerpoint/2010/main" val="24152013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userDrawn="1"/>
        </p:nvSpPr>
        <p:spPr>
          <a:xfrm>
            <a:off x="6680232" y="1"/>
            <a:ext cx="5511769"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09601" y="965580"/>
            <a:ext cx="4011084" cy="748104"/>
          </a:xfrm>
        </p:spPr>
        <p:txBody>
          <a:bodyPr anchor="b">
            <a:normAutofit/>
          </a:bodyPr>
          <a:lstStyle>
            <a:lvl1pPr algn="l">
              <a:defRPr sz="1800" b="1"/>
            </a:lvl1pPr>
          </a:lstStyle>
          <a:p>
            <a:r>
              <a:rPr lang="en-GB"/>
              <a:t>Click to edit Master title style</a:t>
            </a:r>
            <a:endParaRPr lang="en-US"/>
          </a:p>
        </p:txBody>
      </p:sp>
      <p:sp>
        <p:nvSpPr>
          <p:cNvPr id="3" name="Content Placeholder 2"/>
          <p:cNvSpPr>
            <a:spLocks noGrp="1"/>
          </p:cNvSpPr>
          <p:nvPr>
            <p:ph idx="1"/>
          </p:nvPr>
        </p:nvSpPr>
        <p:spPr>
          <a:xfrm>
            <a:off x="4766733" y="1200449"/>
            <a:ext cx="6815667" cy="468871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861565"/>
            <a:ext cx="4011084" cy="402759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2" name="Footer Placeholder 21"/>
          <p:cNvSpPr>
            <a:spLocks noGrp="1"/>
          </p:cNvSpPr>
          <p:nvPr>
            <p:ph type="ftr" sz="quarter" idx="11"/>
          </p:nvPr>
        </p:nvSpPr>
        <p:spPr/>
        <p:txBody>
          <a:bodyPr/>
          <a:lstStyle/>
          <a:p>
            <a:pPr algn="l"/>
            <a:endParaRPr lang="en-US" sz="2400"/>
          </a:p>
        </p:txBody>
      </p:sp>
      <p:sp>
        <p:nvSpPr>
          <p:cNvPr id="23" name="Slide Number Placeholder 22"/>
          <p:cNvSpPr>
            <a:spLocks noGrp="1"/>
          </p:cNvSpPr>
          <p:nvPr>
            <p:ph type="sldNum" sz="quarter" idx="12"/>
          </p:nvPr>
        </p:nvSpPr>
        <p:spPr/>
        <p:txBody>
          <a:bodyPr/>
          <a:lstStyle/>
          <a:p>
            <a:fld id="{5D310BF4-4FB1-EF42-A6F9-E197B72E94CF}" type="slidenum">
              <a:rPr lang="en-US"/>
              <a:pPr/>
              <a:t>‹#›</a:t>
            </a:fld>
            <a:endParaRPr lang="en-US"/>
          </a:p>
        </p:txBody>
      </p:sp>
      <p:sp>
        <p:nvSpPr>
          <p:cNvPr id="21" name="Date Placeholder 20"/>
          <p:cNvSpPr>
            <a:spLocks noGrp="1"/>
          </p:cNvSpPr>
          <p:nvPr>
            <p:ph type="dt" sz="half" idx="10"/>
          </p:nvPr>
        </p:nvSpPr>
        <p:spPr/>
        <p:txBody>
          <a:bodyPr/>
          <a:lstStyle/>
          <a:p>
            <a:fld id="{485D11AA-9E4F-D14B-A6DA-2B445EC69DFE}" type="datetimeFigureOut">
              <a:rPr lang="en-US"/>
              <a:pPr/>
              <a:t>10/18/2023</a:t>
            </a:fld>
            <a:endParaRPr lang="en-US"/>
          </a:p>
        </p:txBody>
      </p:sp>
    </p:spTree>
    <p:extLst>
      <p:ext uri="{BB962C8B-B14F-4D97-AF65-F5344CB8AC3E}">
        <p14:creationId xmlns:p14="http://schemas.microsoft.com/office/powerpoint/2010/main" val="29708546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2389717" y="5367339"/>
            <a:ext cx="7315200" cy="52182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1" name="Footer Placeholder 20"/>
          <p:cNvSpPr>
            <a:spLocks noGrp="1"/>
          </p:cNvSpPr>
          <p:nvPr>
            <p:ph type="ftr" sz="quarter" idx="11"/>
          </p:nvPr>
        </p:nvSpPr>
        <p:spPr/>
        <p:txBody>
          <a:bodyPr/>
          <a:lstStyle/>
          <a:p>
            <a:pPr algn="l"/>
            <a:endParaRPr lang="en-US" sz="2400"/>
          </a:p>
        </p:txBody>
      </p:sp>
      <p:sp>
        <p:nvSpPr>
          <p:cNvPr id="22" name="Slide Number Placeholder 21"/>
          <p:cNvSpPr>
            <a:spLocks noGrp="1"/>
          </p:cNvSpPr>
          <p:nvPr>
            <p:ph type="sldNum" sz="quarter" idx="12"/>
          </p:nvPr>
        </p:nvSpPr>
        <p:spPr/>
        <p:txBody>
          <a:bodyPr/>
          <a:lstStyle/>
          <a:p>
            <a:fld id="{5D310BF4-4FB1-EF42-A6F9-E197B72E94CF}" type="slidenum">
              <a:rPr lang="en-US"/>
              <a:pPr/>
              <a:t>‹#›</a:t>
            </a:fld>
            <a:endParaRPr lang="en-US"/>
          </a:p>
        </p:txBody>
      </p:sp>
      <p:sp>
        <p:nvSpPr>
          <p:cNvPr id="20" name="Date Placeholder 19"/>
          <p:cNvSpPr>
            <a:spLocks noGrp="1"/>
          </p:cNvSpPr>
          <p:nvPr>
            <p:ph type="dt" sz="half" idx="10"/>
          </p:nvPr>
        </p:nvSpPr>
        <p:spPr/>
        <p:txBody>
          <a:bodyPr/>
          <a:lstStyle/>
          <a:p>
            <a:fld id="{485D11AA-9E4F-D14B-A6DA-2B445EC69DFE}" type="datetimeFigureOut">
              <a:rPr lang="en-US"/>
              <a:pPr/>
              <a:t>10/18/2023</a:t>
            </a:fld>
            <a:endParaRPr lang="en-US"/>
          </a:p>
        </p:txBody>
      </p:sp>
    </p:spTree>
    <p:extLst>
      <p:ext uri="{BB962C8B-B14F-4D97-AF65-F5344CB8AC3E}">
        <p14:creationId xmlns:p14="http://schemas.microsoft.com/office/powerpoint/2010/main" val="26610529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TwoObj">
  <p:cSld name="Tittel, tekst og 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609600" y="765175"/>
            <a:ext cx="10972800" cy="1143000"/>
          </a:xfrm>
          <a:prstGeom prst="rect">
            <a:avLst/>
          </a:prstGeom>
        </p:spPr>
        <p:txBody>
          <a:bodyPr/>
          <a:lstStyle/>
          <a:p>
            <a:r>
              <a:rPr lang="nb-NO"/>
              <a:t>Klikk for å redigere tittelstil</a:t>
            </a:r>
          </a:p>
        </p:txBody>
      </p:sp>
      <p:sp>
        <p:nvSpPr>
          <p:cNvPr id="3" name="Plassholder for tekst 2"/>
          <p:cNvSpPr>
            <a:spLocks noGrp="1"/>
          </p:cNvSpPr>
          <p:nvPr>
            <p:ph type="body" sz="half" idx="1"/>
          </p:nvPr>
        </p:nvSpPr>
        <p:spPr>
          <a:xfrm>
            <a:off x="609600" y="2133601"/>
            <a:ext cx="5384800" cy="3992563"/>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quarter" idx="2"/>
          </p:nvPr>
        </p:nvSpPr>
        <p:spPr>
          <a:xfrm>
            <a:off x="6197600" y="2133600"/>
            <a:ext cx="5384800" cy="1919288"/>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innhold 4"/>
          <p:cNvSpPr>
            <a:spLocks noGrp="1"/>
          </p:cNvSpPr>
          <p:nvPr>
            <p:ph sz="quarter" idx="3"/>
          </p:nvPr>
        </p:nvSpPr>
        <p:spPr>
          <a:xfrm>
            <a:off x="6197600" y="4205289"/>
            <a:ext cx="5384800" cy="1920875"/>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dato 5"/>
          <p:cNvSpPr>
            <a:spLocks noGrp="1"/>
          </p:cNvSpPr>
          <p:nvPr>
            <p:ph type="dt" sz="half" idx="10"/>
          </p:nvPr>
        </p:nvSpPr>
        <p:spPr>
          <a:xfrm>
            <a:off x="609600" y="6245225"/>
            <a:ext cx="2844800" cy="476250"/>
          </a:xfrm>
          <a:prstGeom prst="rect">
            <a:avLst/>
          </a:prstGeom>
        </p:spPr>
        <p:txBody>
          <a:bodyPr/>
          <a:lstStyle>
            <a:lvl1pPr>
              <a:defRPr b="1"/>
            </a:lvl1pPr>
          </a:lstStyle>
          <a:p>
            <a:pPr>
              <a:defRPr/>
            </a:pPr>
            <a:endParaRPr lang="nb-NO">
              <a:solidFill>
                <a:prstClr val="black">
                  <a:tint val="75000"/>
                </a:prstClr>
              </a:solidFill>
            </a:endParaRPr>
          </a:p>
        </p:txBody>
      </p:sp>
      <p:sp>
        <p:nvSpPr>
          <p:cNvPr id="7" name="Plassholder for bunntekst 6"/>
          <p:cNvSpPr>
            <a:spLocks noGrp="1"/>
          </p:cNvSpPr>
          <p:nvPr>
            <p:ph type="ftr" sz="quarter" idx="11"/>
          </p:nvPr>
        </p:nvSpPr>
        <p:spPr>
          <a:xfrm>
            <a:off x="4165600" y="6245225"/>
            <a:ext cx="3860800" cy="476250"/>
          </a:xfrm>
          <a:prstGeom prst="rect">
            <a:avLst/>
          </a:prstGeom>
        </p:spPr>
        <p:txBody>
          <a:bodyPr/>
          <a:lstStyle>
            <a:lvl1pPr>
              <a:defRPr b="1"/>
            </a:lvl1pPr>
          </a:lstStyle>
          <a:p>
            <a:pPr>
              <a:defRPr/>
            </a:pPr>
            <a:endParaRPr lang="nb-NO">
              <a:solidFill>
                <a:prstClr val="black">
                  <a:tint val="75000"/>
                </a:prstClr>
              </a:solidFill>
            </a:endParaRPr>
          </a:p>
        </p:txBody>
      </p:sp>
      <p:sp>
        <p:nvSpPr>
          <p:cNvPr id="8" name="Plassholder for lysbildenummer 7"/>
          <p:cNvSpPr>
            <a:spLocks noGrp="1"/>
          </p:cNvSpPr>
          <p:nvPr>
            <p:ph type="sldNum" sz="quarter" idx="12"/>
          </p:nvPr>
        </p:nvSpPr>
        <p:spPr>
          <a:xfrm>
            <a:off x="8737600" y="6245225"/>
            <a:ext cx="2844800" cy="476250"/>
          </a:xfrm>
          <a:prstGeom prst="rect">
            <a:avLst/>
          </a:prstGeom>
        </p:spPr>
        <p:txBody>
          <a:bodyPr/>
          <a:lstStyle>
            <a:lvl1pPr>
              <a:defRPr b="1"/>
            </a:lvl1pPr>
          </a:lstStyle>
          <a:p>
            <a:pPr>
              <a:defRPr/>
            </a:pPr>
            <a:fld id="{DC81E83A-AD26-443E-A68C-07F2E7F4E9D8}" type="slidenum">
              <a:rPr lang="nb-NO">
                <a:solidFill>
                  <a:prstClr val="black">
                    <a:tint val="75000"/>
                  </a:prstClr>
                </a:solidFill>
              </a:rPr>
              <a:pPr>
                <a:defRPr/>
              </a:pPr>
              <a:t>‹#›</a:t>
            </a:fld>
            <a:endParaRPr lang="nb-NO">
              <a:solidFill>
                <a:prstClr val="black">
                  <a:tint val="75000"/>
                </a:prstClr>
              </a:solidFill>
            </a:endParaRPr>
          </a:p>
        </p:txBody>
      </p:sp>
    </p:spTree>
    <p:extLst>
      <p:ext uri="{BB962C8B-B14F-4D97-AF65-F5344CB8AC3E}">
        <p14:creationId xmlns:p14="http://schemas.microsoft.com/office/powerpoint/2010/main" val="1656310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innhol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dato 4"/>
          <p:cNvSpPr>
            <a:spLocks noGrp="1"/>
          </p:cNvSpPr>
          <p:nvPr>
            <p:ph type="dt" sz="half" idx="10"/>
          </p:nvPr>
        </p:nvSpPr>
        <p:spPr/>
        <p:txBody>
          <a:bodyPr/>
          <a:lstStyle/>
          <a:p>
            <a:fld id="{5476FFB0-0B9D-4E39-B0B5-D988E821E077}" type="datetimeFigureOut">
              <a:rPr lang="en-US" smtClean="0">
                <a:solidFill>
                  <a:prstClr val="black">
                    <a:tint val="75000"/>
                  </a:prstClr>
                </a:solidFill>
              </a:rPr>
              <a:pPr/>
              <a:t>10/18/2023</a:t>
            </a:fld>
            <a:endParaRPr lang="en-US">
              <a:solidFill>
                <a:prstClr val="black">
                  <a:tint val="75000"/>
                </a:prstClr>
              </a:solidFill>
            </a:endParaRPr>
          </a:p>
        </p:txBody>
      </p:sp>
      <p:sp>
        <p:nvSpPr>
          <p:cNvPr id="6" name="Plassholder for bunntekst 5"/>
          <p:cNvSpPr>
            <a:spLocks noGrp="1"/>
          </p:cNvSpPr>
          <p:nvPr>
            <p:ph type="ftr" sz="quarter" idx="11"/>
          </p:nvPr>
        </p:nvSpPr>
        <p:spPr/>
        <p:txBody>
          <a:bodyPr/>
          <a:lstStyle/>
          <a:p>
            <a:endParaRPr lang="en-US">
              <a:solidFill>
                <a:prstClr val="black">
                  <a:tint val="75000"/>
                </a:prstClr>
              </a:solidFill>
            </a:endParaRPr>
          </a:p>
        </p:txBody>
      </p:sp>
      <p:sp>
        <p:nvSpPr>
          <p:cNvPr id="7" name="Plassholder for lysbildenummer 6"/>
          <p:cNvSpPr>
            <a:spLocks noGrp="1"/>
          </p:cNvSpPr>
          <p:nvPr>
            <p:ph type="sldNum" sz="quarter" idx="12"/>
          </p:nvPr>
        </p:nvSpPr>
        <p:spPr/>
        <p:txBody>
          <a:bodyPr/>
          <a:lstStyle/>
          <a:p>
            <a:fld id="{03114489-7048-4E9F-98A1-A1C5D3E4D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3913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endParaRPr lang="en-US"/>
          </a:p>
        </p:txBody>
      </p:sp>
      <p:sp>
        <p:nvSpPr>
          <p:cNvPr id="3" name="Plassholder f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Plassholder for dato 6"/>
          <p:cNvSpPr>
            <a:spLocks noGrp="1"/>
          </p:cNvSpPr>
          <p:nvPr>
            <p:ph type="dt" sz="half" idx="10"/>
          </p:nvPr>
        </p:nvSpPr>
        <p:spPr/>
        <p:txBody>
          <a:bodyPr/>
          <a:lstStyle/>
          <a:p>
            <a:fld id="{5476FFB0-0B9D-4E39-B0B5-D988E821E077}" type="datetimeFigureOut">
              <a:rPr lang="en-US" smtClean="0">
                <a:solidFill>
                  <a:prstClr val="black">
                    <a:tint val="75000"/>
                  </a:prstClr>
                </a:solidFill>
              </a:rPr>
              <a:pPr/>
              <a:t>10/18/2023</a:t>
            </a:fld>
            <a:endParaRPr lang="en-US">
              <a:solidFill>
                <a:prstClr val="black">
                  <a:tint val="75000"/>
                </a:prstClr>
              </a:solidFill>
            </a:endParaRPr>
          </a:p>
        </p:txBody>
      </p:sp>
      <p:sp>
        <p:nvSpPr>
          <p:cNvPr id="8" name="Plassholder for bunntekst 7"/>
          <p:cNvSpPr>
            <a:spLocks noGrp="1"/>
          </p:cNvSpPr>
          <p:nvPr>
            <p:ph type="ftr" sz="quarter" idx="11"/>
          </p:nvPr>
        </p:nvSpPr>
        <p:spPr/>
        <p:txBody>
          <a:bodyPr/>
          <a:lstStyle/>
          <a:p>
            <a:endParaRPr lang="en-US">
              <a:solidFill>
                <a:prstClr val="black">
                  <a:tint val="75000"/>
                </a:prstClr>
              </a:solidFill>
            </a:endParaRPr>
          </a:p>
        </p:txBody>
      </p:sp>
      <p:sp>
        <p:nvSpPr>
          <p:cNvPr id="9" name="Plassholder for lysbildenummer 8"/>
          <p:cNvSpPr>
            <a:spLocks noGrp="1"/>
          </p:cNvSpPr>
          <p:nvPr>
            <p:ph type="sldNum" sz="quarter" idx="12"/>
          </p:nvPr>
        </p:nvSpPr>
        <p:spPr/>
        <p:txBody>
          <a:bodyPr/>
          <a:lstStyle/>
          <a:p>
            <a:fld id="{03114489-7048-4E9F-98A1-A1C5D3E4D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4401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dato 2"/>
          <p:cNvSpPr>
            <a:spLocks noGrp="1"/>
          </p:cNvSpPr>
          <p:nvPr>
            <p:ph type="dt" sz="half" idx="10"/>
          </p:nvPr>
        </p:nvSpPr>
        <p:spPr/>
        <p:txBody>
          <a:bodyPr/>
          <a:lstStyle/>
          <a:p>
            <a:fld id="{5476FFB0-0B9D-4E39-B0B5-D988E821E077}" type="datetimeFigureOut">
              <a:rPr lang="en-US" smtClean="0">
                <a:solidFill>
                  <a:prstClr val="black">
                    <a:tint val="75000"/>
                  </a:prstClr>
                </a:solidFill>
              </a:rPr>
              <a:pPr/>
              <a:t>10/18/2023</a:t>
            </a:fld>
            <a:endParaRPr lang="en-US">
              <a:solidFill>
                <a:prstClr val="black">
                  <a:tint val="75000"/>
                </a:prstClr>
              </a:solidFill>
            </a:endParaRPr>
          </a:p>
        </p:txBody>
      </p:sp>
      <p:sp>
        <p:nvSpPr>
          <p:cNvPr id="4" name="Plassholder for bunntekst 3"/>
          <p:cNvSpPr>
            <a:spLocks noGrp="1"/>
          </p:cNvSpPr>
          <p:nvPr>
            <p:ph type="ftr" sz="quarter" idx="11"/>
          </p:nvPr>
        </p:nvSpPr>
        <p:spPr/>
        <p:txBody>
          <a:bodyPr/>
          <a:lstStyle/>
          <a:p>
            <a:endParaRPr lang="en-US">
              <a:solidFill>
                <a:prstClr val="black">
                  <a:tint val="75000"/>
                </a:prstClr>
              </a:solidFill>
            </a:endParaRPr>
          </a:p>
        </p:txBody>
      </p:sp>
      <p:sp>
        <p:nvSpPr>
          <p:cNvPr id="5" name="Plassholder for lysbildenummer 4"/>
          <p:cNvSpPr>
            <a:spLocks noGrp="1"/>
          </p:cNvSpPr>
          <p:nvPr>
            <p:ph type="sldNum" sz="quarter" idx="12"/>
          </p:nvPr>
        </p:nvSpPr>
        <p:spPr/>
        <p:txBody>
          <a:bodyPr/>
          <a:lstStyle/>
          <a:p>
            <a:fld id="{03114489-7048-4E9F-98A1-A1C5D3E4D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060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5476FFB0-0B9D-4E39-B0B5-D988E821E077}" type="datetimeFigureOut">
              <a:rPr lang="en-US" smtClean="0">
                <a:solidFill>
                  <a:prstClr val="black">
                    <a:tint val="75000"/>
                  </a:prstClr>
                </a:solidFill>
              </a:rPr>
              <a:pPr/>
              <a:t>10/18/2023</a:t>
            </a:fld>
            <a:endParaRPr lang="en-US">
              <a:solidFill>
                <a:prstClr val="black">
                  <a:tint val="75000"/>
                </a:prstClr>
              </a:solidFill>
            </a:endParaRPr>
          </a:p>
        </p:txBody>
      </p:sp>
      <p:sp>
        <p:nvSpPr>
          <p:cNvPr id="3" name="Plassholder for bunntekst 2"/>
          <p:cNvSpPr>
            <a:spLocks noGrp="1"/>
          </p:cNvSpPr>
          <p:nvPr>
            <p:ph type="ftr" sz="quarter" idx="11"/>
          </p:nvPr>
        </p:nvSpPr>
        <p:spPr/>
        <p:txBody>
          <a:bodyPr/>
          <a:lstStyle/>
          <a:p>
            <a:endParaRPr lang="en-US">
              <a:solidFill>
                <a:prstClr val="black">
                  <a:tint val="75000"/>
                </a:prstClr>
              </a:solidFill>
            </a:endParaRPr>
          </a:p>
        </p:txBody>
      </p:sp>
      <p:sp>
        <p:nvSpPr>
          <p:cNvPr id="4" name="Plassholder for lysbildenummer 3"/>
          <p:cNvSpPr>
            <a:spLocks noGrp="1"/>
          </p:cNvSpPr>
          <p:nvPr>
            <p:ph type="sldNum" sz="quarter" idx="12"/>
          </p:nvPr>
        </p:nvSpPr>
        <p:spPr/>
        <p:txBody>
          <a:bodyPr/>
          <a:lstStyle/>
          <a:p>
            <a:fld id="{03114489-7048-4E9F-98A1-A1C5D3E4D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3399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1" y="273050"/>
            <a:ext cx="4011084" cy="1162050"/>
          </a:xfrm>
        </p:spPr>
        <p:txBody>
          <a:bodyPr anchor="b"/>
          <a:lstStyle>
            <a:lvl1pPr algn="l">
              <a:defRPr sz="2000" b="1"/>
            </a:lvl1pPr>
          </a:lstStyle>
          <a:p>
            <a:r>
              <a:rPr lang="nb-NO"/>
              <a:t>Klikk for å redigere tittelstil</a:t>
            </a:r>
            <a:endParaRPr lang="en-US"/>
          </a:p>
        </p:txBody>
      </p:sp>
      <p:sp>
        <p:nvSpPr>
          <p:cNvPr id="3" name="Plassholder for innhol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5476FFB0-0B9D-4E39-B0B5-D988E821E077}" type="datetimeFigureOut">
              <a:rPr lang="en-US" smtClean="0">
                <a:solidFill>
                  <a:prstClr val="black">
                    <a:tint val="75000"/>
                  </a:prstClr>
                </a:solidFill>
              </a:rPr>
              <a:pPr/>
              <a:t>10/18/2023</a:t>
            </a:fld>
            <a:endParaRPr lang="en-US">
              <a:solidFill>
                <a:prstClr val="black">
                  <a:tint val="75000"/>
                </a:prstClr>
              </a:solidFill>
            </a:endParaRPr>
          </a:p>
        </p:txBody>
      </p:sp>
      <p:sp>
        <p:nvSpPr>
          <p:cNvPr id="6" name="Plassholder for bunntekst 5"/>
          <p:cNvSpPr>
            <a:spLocks noGrp="1"/>
          </p:cNvSpPr>
          <p:nvPr>
            <p:ph type="ftr" sz="quarter" idx="11"/>
          </p:nvPr>
        </p:nvSpPr>
        <p:spPr/>
        <p:txBody>
          <a:bodyPr/>
          <a:lstStyle/>
          <a:p>
            <a:endParaRPr lang="en-US">
              <a:solidFill>
                <a:prstClr val="black">
                  <a:tint val="75000"/>
                </a:prstClr>
              </a:solidFill>
            </a:endParaRPr>
          </a:p>
        </p:txBody>
      </p:sp>
      <p:sp>
        <p:nvSpPr>
          <p:cNvPr id="7" name="Plassholder for lysbildenummer 6"/>
          <p:cNvSpPr>
            <a:spLocks noGrp="1"/>
          </p:cNvSpPr>
          <p:nvPr>
            <p:ph type="sldNum" sz="quarter" idx="12"/>
          </p:nvPr>
        </p:nvSpPr>
        <p:spPr/>
        <p:txBody>
          <a:bodyPr/>
          <a:lstStyle/>
          <a:p>
            <a:fld id="{03114489-7048-4E9F-98A1-A1C5D3E4D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1201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a:t>Klikk for å redigere tittelstil</a:t>
            </a:r>
            <a:endParaRPr lang="en-US"/>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5476FFB0-0B9D-4E39-B0B5-D988E821E077}" type="datetimeFigureOut">
              <a:rPr lang="en-US" smtClean="0">
                <a:solidFill>
                  <a:prstClr val="black">
                    <a:tint val="75000"/>
                  </a:prstClr>
                </a:solidFill>
              </a:rPr>
              <a:pPr/>
              <a:t>10/18/2023</a:t>
            </a:fld>
            <a:endParaRPr lang="en-US">
              <a:solidFill>
                <a:prstClr val="black">
                  <a:tint val="75000"/>
                </a:prstClr>
              </a:solidFill>
            </a:endParaRPr>
          </a:p>
        </p:txBody>
      </p:sp>
      <p:sp>
        <p:nvSpPr>
          <p:cNvPr id="6" name="Plassholder for bunntekst 5"/>
          <p:cNvSpPr>
            <a:spLocks noGrp="1"/>
          </p:cNvSpPr>
          <p:nvPr>
            <p:ph type="ftr" sz="quarter" idx="11"/>
          </p:nvPr>
        </p:nvSpPr>
        <p:spPr/>
        <p:txBody>
          <a:bodyPr/>
          <a:lstStyle/>
          <a:p>
            <a:endParaRPr lang="en-US">
              <a:solidFill>
                <a:prstClr val="black">
                  <a:tint val="75000"/>
                </a:prstClr>
              </a:solidFill>
            </a:endParaRPr>
          </a:p>
        </p:txBody>
      </p:sp>
      <p:sp>
        <p:nvSpPr>
          <p:cNvPr id="7" name="Plassholder for lysbildenummer 6"/>
          <p:cNvSpPr>
            <a:spLocks noGrp="1"/>
          </p:cNvSpPr>
          <p:nvPr>
            <p:ph type="sldNum" sz="quarter" idx="12"/>
          </p:nvPr>
        </p:nvSpPr>
        <p:spPr/>
        <p:txBody>
          <a:bodyPr/>
          <a:lstStyle/>
          <a:p>
            <a:fld id="{03114489-7048-4E9F-98A1-A1C5D3E4D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2567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3.wmf"/><Relationship Id="rId2" Type="http://schemas.openxmlformats.org/officeDocument/2006/relationships/slideLayout" Target="../slideLayouts/slideLayout24.xml"/><Relationship Id="rId16" Type="http://schemas.openxmlformats.org/officeDocument/2006/relationships/image" Target="../media/image2.wmf"/><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wmf"/><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b-NO"/>
              <a:t>Klikk for å redigere tittelstil</a:t>
            </a:r>
            <a:endParaRPr lang="en-US"/>
          </a:p>
        </p:txBody>
      </p:sp>
      <p:sp>
        <p:nvSpPr>
          <p:cNvPr id="3" name="Plassholder f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76FFB0-0B9D-4E39-B0B5-D988E821E077}" type="datetimeFigureOut">
              <a:rPr lang="en-US" smtClean="0">
                <a:solidFill>
                  <a:prstClr val="black">
                    <a:tint val="75000"/>
                  </a:prstClr>
                </a:solidFill>
              </a:rPr>
              <a:pPr/>
              <a:t>10/18/2023</a:t>
            </a:fld>
            <a:endParaRPr lang="en-US">
              <a:solidFill>
                <a:prstClr val="black">
                  <a:tint val="75000"/>
                </a:prstClr>
              </a:solidFill>
            </a:endParaRPr>
          </a:p>
        </p:txBody>
      </p:sp>
      <p:sp>
        <p:nvSpPr>
          <p:cNvPr id="5" name="Plassholder for bunn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Plassholder for lysbilde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114489-7048-4E9F-98A1-A1C5D3E4D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37450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301547-6706-47C3-B499-3DB420FB0DC5}" type="datetimeFigureOut">
              <a:rPr lang="nb-NO" smtClean="0"/>
              <a:t>18.10.2023</a:t>
            </a:fld>
            <a:endParaRPr lang="nb-NO"/>
          </a:p>
        </p:txBody>
      </p:sp>
      <p:sp>
        <p:nvSpPr>
          <p:cNvPr id="5" name="Plassholder for bunn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5DE658-30CD-4A58-BB92-F3CF9BFD62F8}" type="slidenum">
              <a:rPr lang="nb-NO" smtClean="0"/>
              <a:t>‹#›</a:t>
            </a:fld>
            <a:endParaRPr lang="nb-NO"/>
          </a:p>
        </p:txBody>
      </p:sp>
    </p:spTree>
    <p:extLst>
      <p:ext uri="{BB962C8B-B14F-4D97-AF65-F5344CB8AC3E}">
        <p14:creationId xmlns:p14="http://schemas.microsoft.com/office/powerpoint/2010/main" val="215760846"/>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3" name="Picture 22" descr="kas-2_.wmf"/>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713976" y="1149500"/>
            <a:ext cx="109728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713976" y="2292500"/>
            <a:ext cx="10972800" cy="3579262"/>
          </a:xfrm>
          <a:prstGeom prst="rect">
            <a:avLst/>
          </a:prstGeom>
        </p:spPr>
        <p:txBody>
          <a:bodyPr vert="horz" lIns="144000" tIns="1800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17" name="Footer Placeholder 16"/>
          <p:cNvSpPr>
            <a:spLocks noGrp="1"/>
          </p:cNvSpPr>
          <p:nvPr>
            <p:ph type="ftr" sz="quarter" idx="3"/>
          </p:nvPr>
        </p:nvSpPr>
        <p:spPr>
          <a:xfrm>
            <a:off x="0" y="5980649"/>
            <a:ext cx="9360000" cy="626400"/>
          </a:xfrm>
          <a:prstGeom prst="rect">
            <a:avLst/>
          </a:prstGeom>
          <a:blipFill rotWithShape="1">
            <a:blip r:embed="rId16"/>
            <a:stretch>
              <a:fillRect/>
            </a:stretch>
          </a:blipFill>
        </p:spPr>
        <p:txBody>
          <a:bodyPr vert="horz" lIns="540000" tIns="45720" rIns="91440" bIns="93600" rtlCol="0" anchor="ctr"/>
          <a:lstStyle>
            <a:lvl1pPr algn="ctr">
              <a:defRPr sz="1200">
                <a:solidFill>
                  <a:srgbClr val="4982B5"/>
                </a:solidFill>
              </a:defRPr>
            </a:lvl1pPr>
          </a:lstStyle>
          <a:p>
            <a:pPr algn="l"/>
            <a:endParaRPr lang="en-US" sz="2400"/>
          </a:p>
        </p:txBody>
      </p:sp>
      <p:sp>
        <p:nvSpPr>
          <p:cNvPr id="18" name="Date Placeholder 17"/>
          <p:cNvSpPr>
            <a:spLocks noGrp="1"/>
          </p:cNvSpPr>
          <p:nvPr>
            <p:ph type="dt" sz="half" idx="2"/>
          </p:nvPr>
        </p:nvSpPr>
        <p:spPr>
          <a:xfrm>
            <a:off x="7202123" y="6112782"/>
            <a:ext cx="1700912" cy="365125"/>
          </a:xfrm>
          <a:prstGeom prst="rect">
            <a:avLst/>
          </a:prstGeom>
        </p:spPr>
        <p:txBody>
          <a:bodyPr vert="horz" lIns="91440" tIns="45720" rIns="91440" bIns="45720" rtlCol="0" anchor="ctr"/>
          <a:lstStyle>
            <a:lvl1pPr algn="r">
              <a:defRPr sz="1800" baseline="0">
                <a:solidFill>
                  <a:srgbClr val="4982B5"/>
                </a:solidFill>
              </a:defRPr>
            </a:lvl1pPr>
          </a:lstStyle>
          <a:p>
            <a:fld id="{485D11AA-9E4F-D14B-A6DA-2B445EC69DFE}" type="datetimeFigureOut">
              <a:rPr lang="en-US"/>
              <a:pPr/>
              <a:t>10/18/2023</a:t>
            </a:fld>
            <a:endParaRPr lang="en-US"/>
          </a:p>
        </p:txBody>
      </p:sp>
      <p:sp>
        <p:nvSpPr>
          <p:cNvPr id="19" name="Slide Number Placeholder 18"/>
          <p:cNvSpPr>
            <a:spLocks noGrp="1"/>
          </p:cNvSpPr>
          <p:nvPr>
            <p:ph type="sldNum" sz="quarter" idx="4"/>
          </p:nvPr>
        </p:nvSpPr>
        <p:spPr>
          <a:xfrm>
            <a:off x="9609600" y="5980649"/>
            <a:ext cx="2582400" cy="626400"/>
          </a:xfrm>
          <a:prstGeom prst="rect">
            <a:avLst/>
          </a:prstGeom>
          <a:blipFill rotWithShape="1">
            <a:blip r:embed="rId17"/>
            <a:stretch>
              <a:fillRect/>
            </a:stretch>
          </a:blipFill>
        </p:spPr>
        <p:txBody>
          <a:bodyPr vert="horz" lIns="144000" tIns="45720" rIns="91440" bIns="45720" rtlCol="0" anchor="ctr"/>
          <a:lstStyle>
            <a:lvl1pPr algn="ctr">
              <a:defRPr sz="1800" baseline="0">
                <a:solidFill>
                  <a:srgbClr val="7CBCF3"/>
                </a:solidFill>
              </a:defRPr>
            </a:lvl1pPr>
          </a:lstStyle>
          <a:p>
            <a:fld id="{5D310BF4-4FB1-EF42-A6F9-E197B72E94CF}" type="slidenum">
              <a:rPr lang="en-US"/>
              <a:pPr/>
              <a:t>‹#›</a:t>
            </a:fld>
            <a:endParaRPr lang="en-US"/>
          </a:p>
        </p:txBody>
      </p:sp>
    </p:spTree>
    <p:extLst>
      <p:ext uri="{BB962C8B-B14F-4D97-AF65-F5344CB8AC3E}">
        <p14:creationId xmlns:p14="http://schemas.microsoft.com/office/powerpoint/2010/main" val="1326475373"/>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 id="2147483900" r:id="rId13"/>
  </p:sldLayoutIdLst>
  <p:txStyles>
    <p:titleStyle>
      <a:lvl1pPr algn="l" defTabSz="457200" rtl="0" eaLnBrk="1" latinLnBrk="0" hangingPunct="1">
        <a:spcBef>
          <a:spcPct val="0"/>
        </a:spcBef>
        <a:buNone/>
        <a:defRPr sz="4400" kern="1200">
          <a:solidFill>
            <a:schemeClr val="tx1">
              <a:lumMod val="75000"/>
              <a:lumOff val="25000"/>
            </a:schemeClr>
          </a:solidFill>
          <a:latin typeface="+mj-lt"/>
          <a:ea typeface="+mj-ea"/>
          <a:cs typeface="+mj-cs"/>
        </a:defRPr>
      </a:lvl1pPr>
    </p:titleStyle>
    <p:bodyStyle>
      <a:lvl1pPr marL="342000" indent="-342900" algn="l" defTabSz="457200" rtl="0" eaLnBrk="1" latinLnBrk="0" hangingPunct="1">
        <a:spcBef>
          <a:spcPct val="20000"/>
        </a:spcBef>
        <a:buClr>
          <a:srgbClr val="6EB8F3"/>
        </a:buClr>
        <a:buFont typeface="Arial"/>
        <a:buChar char="•"/>
        <a:defRPr sz="24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Clr>
          <a:srgbClr val="4982B5"/>
        </a:buClr>
        <a:buFont typeface="Arial"/>
        <a:buChar char="•"/>
        <a:defRPr sz="24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Clr>
          <a:srgbClr val="6EB8F3"/>
        </a:buClr>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Clr>
          <a:srgbClr val="4982B5"/>
        </a:buClr>
        <a:buFont typeface="Arial"/>
        <a:buChar char="•"/>
        <a:defRPr sz="24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Clr>
          <a:srgbClr val="6EB8F3"/>
        </a:buClr>
        <a:buFont typeface="Arial"/>
        <a:buChar char="•"/>
        <a:defRPr sz="2400" kern="1200">
          <a:solidFill>
            <a:schemeClr val="tx1">
              <a:lumMod val="75000"/>
              <a:lumOff val="25000"/>
            </a:schemeClr>
          </a:solidFill>
          <a:latin typeface="+mn-lt"/>
          <a:ea typeface="+mn-ea"/>
          <a:cs typeface="+mn-cs"/>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hyperlink" Target="https://www.oecd.org/health/health-systems/AMR-Tackling-the-Burden-in-the-EU-OECD-ECDC-Briefing-Note-2019.pdf" TargetMode="External"/><Relationship Id="rId2" Type="http://schemas.openxmlformats.org/officeDocument/2006/relationships/notesSlide" Target="../notesSlides/notesSlide10.xml"/><Relationship Id="rId1" Type="http://schemas.openxmlformats.org/officeDocument/2006/relationships/slideLayout" Target="../slideLayouts/slideLayout31.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hyperlink" Target="https://vimeo.com/145844995" TargetMode="External"/><Relationship Id="rId2" Type="http://schemas.openxmlformats.org/officeDocument/2006/relationships/notesSlide" Target="../notesSlides/notesSlide11.xml"/><Relationship Id="rId1" Type="http://schemas.openxmlformats.org/officeDocument/2006/relationships/slideLayout" Target="../slideLayouts/slideLayout31.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1.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hyperlink" Target="https://www.who.int/publications/i/item/WHO-EMP-IAU-2017.12" TargetMode="External"/><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fhi.no/contentassets/aa83c3de73ba4b8aae4ad1331a64f7df/norm-norm-vet-2022.pdf" TargetMode="Externa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44956"/>
            <a:ext cx="10363200" cy="1364830"/>
          </a:xfrm>
        </p:spPr>
        <p:txBody>
          <a:bodyPr>
            <a:normAutofit fontScale="90000"/>
          </a:bodyPr>
          <a:lstStyle/>
          <a:p>
            <a:r>
              <a:rPr lang="nb-NO" b="1" dirty="0">
                <a:solidFill>
                  <a:srgbClr val="006699"/>
                </a:solidFill>
              </a:rPr>
              <a:t>Antibiotikaresistens </a:t>
            </a:r>
            <a:br>
              <a:rPr lang="nb-NO" dirty="0">
                <a:solidFill>
                  <a:srgbClr val="006699"/>
                </a:solidFill>
              </a:rPr>
            </a:br>
            <a:r>
              <a:rPr lang="nb-NO" dirty="0">
                <a:solidFill>
                  <a:srgbClr val="006699"/>
                </a:solidFill>
              </a:rPr>
              <a:t>– hva betyr det for meg som helsearbeider?</a:t>
            </a:r>
            <a:endParaRPr lang="en-US" dirty="0">
              <a:solidFill>
                <a:srgbClr val="006699"/>
              </a:solidFill>
            </a:endParaRPr>
          </a:p>
        </p:txBody>
      </p:sp>
      <p:sp>
        <p:nvSpPr>
          <p:cNvPr id="3" name="Subtitle 2"/>
          <p:cNvSpPr>
            <a:spLocks noGrp="1"/>
          </p:cNvSpPr>
          <p:nvPr>
            <p:ph type="subTitle" idx="1"/>
          </p:nvPr>
        </p:nvSpPr>
        <p:spPr>
          <a:xfrm>
            <a:off x="1828800" y="3153798"/>
            <a:ext cx="8534400" cy="1351443"/>
          </a:xfrm>
        </p:spPr>
        <p:txBody>
          <a:bodyPr vert="horz" lIns="144000" tIns="18000" rIns="91440" bIns="45720" rtlCol="0" anchor="t">
            <a:normAutofit/>
          </a:bodyPr>
          <a:lstStyle/>
          <a:p>
            <a:endParaRPr lang="en-US" dirty="0"/>
          </a:p>
          <a:p>
            <a:r>
              <a:rPr lang="en-US" dirty="0"/>
              <a:t>Antibiotika-</a:t>
            </a:r>
            <a:r>
              <a:rPr lang="en-US" dirty="0" err="1"/>
              <a:t>uken</a:t>
            </a:r>
            <a:r>
              <a:rPr lang="en-US" dirty="0"/>
              <a:t> 2023</a:t>
            </a:r>
          </a:p>
        </p:txBody>
      </p:sp>
    </p:spTree>
    <p:extLst>
      <p:ext uri="{BB962C8B-B14F-4D97-AF65-F5344CB8AC3E}">
        <p14:creationId xmlns:p14="http://schemas.microsoft.com/office/powerpoint/2010/main" val="30275805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p:cNvSpPr txBox="1"/>
          <p:nvPr/>
        </p:nvSpPr>
        <p:spPr>
          <a:xfrm>
            <a:off x="393760" y="6325395"/>
            <a:ext cx="741682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a:ea typeface="+mn-ea"/>
                <a:cs typeface="+mn-cs"/>
                <a:hlinkClick r:id="rId3"/>
              </a:rPr>
              <a:t>OECD: AMR-Tackling the Burden in the EU-OECD-ECDC-2019</a:t>
            </a:r>
            <a:endParaRPr kumimoji="0" lang="en-GB" sz="1600" b="0" i="0" u="none" strike="noStrike" kern="1200" cap="none" spc="0" normalizeH="0" baseline="0" noProof="0">
              <a:ln>
                <a:noFill/>
              </a:ln>
              <a:solidFill>
                <a:srgbClr val="000000"/>
              </a:solidFill>
              <a:effectLst/>
              <a:uLnTx/>
              <a:uFillTx/>
              <a:latin typeface="Arial"/>
              <a:ea typeface="+mn-ea"/>
              <a:cs typeface="+mn-cs"/>
            </a:endParaRPr>
          </a:p>
        </p:txBody>
      </p:sp>
      <p:sp>
        <p:nvSpPr>
          <p:cNvPr id="4" name="TekstSylinder 3"/>
          <p:cNvSpPr txBox="1"/>
          <p:nvPr/>
        </p:nvSpPr>
        <p:spPr>
          <a:xfrm>
            <a:off x="1580827" y="388240"/>
            <a:ext cx="7950631" cy="132343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4000" dirty="0">
                <a:solidFill>
                  <a:srgbClr val="006699"/>
                </a:solidFill>
                <a:latin typeface="Calibri"/>
              </a:rPr>
              <a:t>Konsekvenser av resistente bakterier </a:t>
            </a:r>
          </a:p>
          <a:p>
            <a:pPr marL="0" marR="0" lvl="0" indent="0" defTabSz="914400" rtl="0" eaLnBrk="1" fontAlgn="auto" latinLnBrk="0" hangingPunct="1">
              <a:lnSpc>
                <a:spcPct val="100000"/>
              </a:lnSpc>
              <a:spcBef>
                <a:spcPts val="0"/>
              </a:spcBef>
              <a:spcAft>
                <a:spcPts val="0"/>
              </a:spcAft>
              <a:buClrTx/>
              <a:buSzTx/>
              <a:buFontTx/>
              <a:buNone/>
              <a:tabLst/>
              <a:defRPr/>
            </a:pPr>
            <a:r>
              <a:rPr lang="en-GB" sz="4000" dirty="0">
                <a:solidFill>
                  <a:srgbClr val="006699"/>
                </a:solidFill>
                <a:latin typeface="Calibri"/>
              </a:rPr>
              <a:t>i EU og EØS per år</a:t>
            </a:r>
          </a:p>
        </p:txBody>
      </p:sp>
      <p:sp>
        <p:nvSpPr>
          <p:cNvPr id="2" name="TekstSylinder 1"/>
          <p:cNvSpPr txBox="1"/>
          <p:nvPr/>
        </p:nvSpPr>
        <p:spPr>
          <a:xfrm>
            <a:off x="446470" y="1895658"/>
            <a:ext cx="489654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Arial"/>
                <a:ea typeface="+mn-ea"/>
                <a:cs typeface="+mn-cs"/>
              </a:rPr>
              <a:t>Menneskelig</a:t>
            </a:r>
          </a:p>
        </p:txBody>
      </p:sp>
      <p:sp>
        <p:nvSpPr>
          <p:cNvPr id="6" name="TekstSylinder 5"/>
          <p:cNvSpPr txBox="1"/>
          <p:nvPr/>
        </p:nvSpPr>
        <p:spPr>
          <a:xfrm>
            <a:off x="497611" y="2483146"/>
            <a:ext cx="6321643" cy="1077218"/>
          </a:xfrm>
          <a:prstGeom prst="rect">
            <a:avLst/>
          </a:prstGeom>
          <a:solidFill>
            <a:schemeClr val="accent5">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a:ln>
                  <a:noFill/>
                </a:ln>
                <a:solidFill>
                  <a:srgbClr val="000000"/>
                </a:solidFill>
                <a:effectLst/>
                <a:uLnTx/>
                <a:uFillTx/>
                <a:latin typeface="Arial"/>
                <a:ea typeface="+mn-ea"/>
                <a:cs typeface="+mn-cs"/>
              </a:rPr>
              <a:t>Ekstra sykehusdøgn: &gt;569 million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a:ln>
                  <a:noFill/>
                </a:ln>
                <a:solidFill>
                  <a:srgbClr val="000000"/>
                </a:solidFill>
                <a:effectLst/>
                <a:uLnTx/>
                <a:uFillTx/>
                <a:latin typeface="Arial"/>
                <a:ea typeface="+mn-ea"/>
                <a:cs typeface="+mn-cs"/>
              </a:rPr>
              <a:t>Dødsfall: 33. 000</a:t>
            </a:r>
          </a:p>
        </p:txBody>
      </p:sp>
      <p:sp>
        <p:nvSpPr>
          <p:cNvPr id="7" name="TekstSylinder 6"/>
          <p:cNvSpPr txBox="1"/>
          <p:nvPr/>
        </p:nvSpPr>
        <p:spPr>
          <a:xfrm>
            <a:off x="404621" y="4569906"/>
            <a:ext cx="338437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Arial"/>
                <a:ea typeface="+mn-ea"/>
                <a:cs typeface="+mn-cs"/>
              </a:rPr>
              <a:t>Økonomisk</a:t>
            </a:r>
          </a:p>
        </p:txBody>
      </p:sp>
      <p:sp>
        <p:nvSpPr>
          <p:cNvPr id="8" name="TekstSylinder 7"/>
          <p:cNvSpPr txBox="1"/>
          <p:nvPr/>
        </p:nvSpPr>
        <p:spPr>
          <a:xfrm>
            <a:off x="497610" y="5093126"/>
            <a:ext cx="8398417" cy="584775"/>
          </a:xfrm>
          <a:prstGeom prst="rect">
            <a:avLst/>
          </a:prstGeom>
          <a:solidFill>
            <a:schemeClr val="accent5">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a:ln>
                  <a:noFill/>
                </a:ln>
                <a:solidFill>
                  <a:srgbClr val="000000"/>
                </a:solidFill>
                <a:effectLst/>
                <a:uLnTx/>
                <a:uFillTx/>
                <a:latin typeface="Arial"/>
                <a:ea typeface="+mn-ea"/>
                <a:cs typeface="+mn-cs"/>
              </a:rPr>
              <a:t>Kostnader for helsevesenet: 1.1 billioner Euro</a:t>
            </a:r>
          </a:p>
        </p:txBody>
      </p:sp>
      <p:pic>
        <p:nvPicPr>
          <p:cNvPr id="9" name="Bilde 8"/>
          <p:cNvPicPr>
            <a:picLocks noChangeAspect="1"/>
          </p:cNvPicPr>
          <p:nvPr/>
        </p:nvPicPr>
        <p:blipFill>
          <a:blip r:embed="rId4"/>
          <a:stretch>
            <a:fillRect/>
          </a:stretch>
        </p:blipFill>
        <p:spPr>
          <a:xfrm>
            <a:off x="7510393" y="2007941"/>
            <a:ext cx="4073293" cy="2717228"/>
          </a:xfrm>
          <a:prstGeom prst="rect">
            <a:avLst/>
          </a:prstGeom>
          <a:effectLst>
            <a:outerShdw blurRad="50800" dist="38100" dir="2700000" algn="tl" rotWithShape="0">
              <a:prstClr val="black">
                <a:alpha val="40000"/>
              </a:prstClr>
            </a:outerShdw>
          </a:effectLst>
        </p:spPr>
      </p:pic>
      <p:sp>
        <p:nvSpPr>
          <p:cNvPr id="5" name="TekstSylinder 4">
            <a:extLst>
              <a:ext uri="{FF2B5EF4-FFF2-40B4-BE49-F238E27FC236}">
                <a16:creationId xmlns:a16="http://schemas.microsoft.com/office/drawing/2014/main" id="{73347832-FEBE-A316-FB2A-10E4BAB4C5C3}"/>
              </a:ext>
            </a:extLst>
          </p:cNvPr>
          <p:cNvSpPr txBox="1"/>
          <p:nvPr/>
        </p:nvSpPr>
        <p:spPr>
          <a:xfrm>
            <a:off x="7557937" y="4725169"/>
            <a:ext cx="3460583" cy="261610"/>
          </a:xfrm>
          <a:prstGeom prst="rect">
            <a:avLst/>
          </a:prstGeom>
          <a:noFill/>
        </p:spPr>
        <p:txBody>
          <a:bodyPr wrap="square" rtlCol="0">
            <a:spAutoFit/>
          </a:bodyPr>
          <a:lstStyle/>
          <a:p>
            <a:r>
              <a:rPr lang="nb-NO" sz="1100" dirty="0">
                <a:solidFill>
                  <a:prstClr val="black"/>
                </a:solidFill>
                <a:latin typeface="Calibri"/>
              </a:rPr>
              <a:t>Haukeland universitetssjukehus - Flickr</a:t>
            </a:r>
          </a:p>
        </p:txBody>
      </p:sp>
    </p:spTree>
    <p:extLst>
      <p:ext uri="{BB962C8B-B14F-4D97-AF65-F5344CB8AC3E}">
        <p14:creationId xmlns:p14="http://schemas.microsoft.com/office/powerpoint/2010/main" val="38298696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p:cNvSpPr txBox="1"/>
          <p:nvPr/>
        </p:nvSpPr>
        <p:spPr>
          <a:xfrm>
            <a:off x="846744" y="1068661"/>
            <a:ext cx="1141241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5400" dirty="0">
                <a:solidFill>
                  <a:srgbClr val="006699"/>
                </a:solidFill>
                <a:latin typeface="Calibri"/>
                <a:hlinkClick r:id="rId3">
                  <a:extLst>
                    <a:ext uri="{A12FA001-AC4F-418D-AE19-62706E023703}">
                      <ahyp:hlinkClr xmlns:ahyp="http://schemas.microsoft.com/office/drawing/2018/hyperlinkcolor" val="tx"/>
                    </a:ext>
                  </a:extLst>
                </a:hlinkClick>
              </a:rPr>
              <a:t>Hvordan utvikles og spres resistens ?</a:t>
            </a:r>
            <a:endParaRPr lang="nb-NO" sz="5400" dirty="0">
              <a:solidFill>
                <a:srgbClr val="006699"/>
              </a:solidFill>
              <a:latin typeface="Calibri"/>
            </a:endParaRPr>
          </a:p>
        </p:txBody>
      </p:sp>
      <p:sp>
        <p:nvSpPr>
          <p:cNvPr id="6" name="TekstSylinder 5">
            <a:extLst>
              <a:ext uri="{FF2B5EF4-FFF2-40B4-BE49-F238E27FC236}">
                <a16:creationId xmlns:a16="http://schemas.microsoft.com/office/drawing/2014/main" id="{86052C36-7854-5105-EE00-30685E8418E5}"/>
              </a:ext>
            </a:extLst>
          </p:cNvPr>
          <p:cNvSpPr txBox="1"/>
          <p:nvPr/>
        </p:nvSpPr>
        <p:spPr>
          <a:xfrm>
            <a:off x="2247128" y="6264574"/>
            <a:ext cx="206198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prstClr val="black"/>
                </a:solidFill>
                <a:effectLst/>
                <a:uLnTx/>
                <a:uFillTx/>
                <a:latin typeface="Calibri"/>
                <a:ea typeface="+mn-ea"/>
                <a:cs typeface="+mn-cs"/>
              </a:rPr>
              <a:t>ECDC</a:t>
            </a:r>
          </a:p>
        </p:txBody>
      </p:sp>
      <p:pic>
        <p:nvPicPr>
          <p:cNvPr id="8" name="Bilde 7" descr="Et bilde som inneholder tegnefilm, hanske&#10;&#10;Automatisk generert beskrivelse">
            <a:extLst>
              <a:ext uri="{FF2B5EF4-FFF2-40B4-BE49-F238E27FC236}">
                <a16:creationId xmlns:a16="http://schemas.microsoft.com/office/drawing/2014/main" id="{B0E9E44B-CB95-F301-E785-79483EF8BE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5530" y="2142303"/>
            <a:ext cx="6183406" cy="4122271"/>
          </a:xfrm>
          <a:prstGeom prst="rect">
            <a:avLst/>
          </a:prstGeom>
          <a:effectLst>
            <a:outerShdw blurRad="50800" dist="38100" dir="2700000" algn="tl" rotWithShape="0">
              <a:prstClr val="black">
                <a:alpha val="40000"/>
              </a:prstClr>
            </a:outerShdw>
          </a:effectLst>
        </p:spPr>
      </p:pic>
      <p:sp>
        <p:nvSpPr>
          <p:cNvPr id="2" name="TekstSylinder 1">
            <a:extLst>
              <a:ext uri="{FF2B5EF4-FFF2-40B4-BE49-F238E27FC236}">
                <a16:creationId xmlns:a16="http://schemas.microsoft.com/office/drawing/2014/main" id="{2313FB60-82B7-23EE-D2C3-01E8533D5B81}"/>
              </a:ext>
            </a:extLst>
          </p:cNvPr>
          <p:cNvSpPr txBox="1"/>
          <p:nvPr/>
        </p:nvSpPr>
        <p:spPr>
          <a:xfrm>
            <a:off x="9733432" y="1984701"/>
            <a:ext cx="1611824" cy="646331"/>
          </a:xfrm>
          <a:prstGeom prst="rect">
            <a:avLst/>
          </a:prstGeom>
          <a:noFill/>
        </p:spPr>
        <p:txBody>
          <a:bodyPr wrap="square" rtlCol="0">
            <a:spAutoFit/>
          </a:bodyPr>
          <a:lstStyle/>
          <a:p>
            <a:r>
              <a:rPr lang="nb-NO" dirty="0"/>
              <a:t>Lenke til video</a:t>
            </a:r>
          </a:p>
          <a:p>
            <a:r>
              <a:rPr lang="nb-NO" dirty="0"/>
              <a:t>HUSK LYD</a:t>
            </a:r>
          </a:p>
        </p:txBody>
      </p:sp>
    </p:spTree>
    <p:extLst>
      <p:ext uri="{BB962C8B-B14F-4D97-AF65-F5344CB8AC3E}">
        <p14:creationId xmlns:p14="http://schemas.microsoft.com/office/powerpoint/2010/main" val="14033166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703677" y="1241732"/>
            <a:ext cx="11218985" cy="3382464"/>
          </a:xfrm>
          <a:prstGeom prst="rect">
            <a:avLst/>
          </a:prstGeom>
          <a:noFill/>
        </p:spPr>
        <p:txBody>
          <a:bodyPr wrap="square" rtlCol="0">
            <a:spAutoFit/>
          </a:bodyPr>
          <a:lstStyle/>
          <a:p>
            <a:endParaRPr lang="nb-NO" sz="4000" dirty="0">
              <a:solidFill>
                <a:srgbClr val="006699"/>
              </a:solidFill>
              <a:latin typeface="Calibri"/>
            </a:endParaRPr>
          </a:p>
          <a:p>
            <a:pPr marL="742950" indent="-742950">
              <a:lnSpc>
                <a:spcPct val="150000"/>
              </a:lnSpc>
              <a:buFont typeface="+mj-lt"/>
              <a:buAutoNum type="arabicPeriod"/>
            </a:pPr>
            <a:r>
              <a:rPr lang="nb-NO" sz="4000" dirty="0">
                <a:solidFill>
                  <a:prstClr val="black"/>
                </a:solidFill>
                <a:latin typeface="Calibri"/>
              </a:rPr>
              <a:t>Forhindre smitteoverføring</a:t>
            </a:r>
          </a:p>
          <a:p>
            <a:pPr marL="742950" indent="-742950">
              <a:lnSpc>
                <a:spcPct val="150000"/>
              </a:lnSpc>
              <a:buFont typeface="+mj-lt"/>
              <a:buAutoNum type="arabicPeriod"/>
            </a:pPr>
            <a:r>
              <a:rPr lang="nb-NO" sz="4000" dirty="0">
                <a:solidFill>
                  <a:prstClr val="black"/>
                </a:solidFill>
                <a:latin typeface="Calibri"/>
              </a:rPr>
              <a:t>Rasjonell bruk av antibiotika</a:t>
            </a:r>
          </a:p>
          <a:p>
            <a:pPr>
              <a:lnSpc>
                <a:spcPct val="150000"/>
              </a:lnSpc>
            </a:pPr>
            <a:endParaRPr lang="nb-NO" sz="4000" dirty="0">
              <a:solidFill>
                <a:prstClr val="black"/>
              </a:solidFill>
              <a:latin typeface="Calibri"/>
            </a:endParaRPr>
          </a:p>
        </p:txBody>
      </p:sp>
      <p:sp>
        <p:nvSpPr>
          <p:cNvPr id="3" name="TekstSylinder 2">
            <a:extLst>
              <a:ext uri="{FF2B5EF4-FFF2-40B4-BE49-F238E27FC236}">
                <a16:creationId xmlns:a16="http://schemas.microsoft.com/office/drawing/2014/main" id="{D812A0A4-AC87-6B64-D44B-D9B803112EEC}"/>
              </a:ext>
            </a:extLst>
          </p:cNvPr>
          <p:cNvSpPr txBox="1"/>
          <p:nvPr/>
        </p:nvSpPr>
        <p:spPr>
          <a:xfrm>
            <a:off x="1578436" y="359847"/>
            <a:ext cx="9469465" cy="1323439"/>
          </a:xfrm>
          <a:prstGeom prst="rect">
            <a:avLst/>
          </a:prstGeom>
          <a:noFill/>
        </p:spPr>
        <p:txBody>
          <a:bodyPr wrap="square" rtlCol="0">
            <a:spAutoFit/>
          </a:bodyPr>
          <a:lstStyle/>
          <a:p>
            <a:r>
              <a:rPr lang="nb-NO" sz="4000" dirty="0">
                <a:solidFill>
                  <a:srgbClr val="006699"/>
                </a:solidFill>
                <a:latin typeface="Calibri"/>
              </a:rPr>
              <a:t>Tiltak for å bremse spredningen av antibiotikaresistens</a:t>
            </a:r>
          </a:p>
        </p:txBody>
      </p:sp>
      <p:pic>
        <p:nvPicPr>
          <p:cNvPr id="6" name="Bilde 5">
            <a:extLst>
              <a:ext uri="{FF2B5EF4-FFF2-40B4-BE49-F238E27FC236}">
                <a16:creationId xmlns:a16="http://schemas.microsoft.com/office/drawing/2014/main" id="{ABC5B9DB-F9A5-11AE-011C-F97A412114FD}"/>
              </a:ext>
            </a:extLst>
          </p:cNvPr>
          <p:cNvPicPr>
            <a:picLocks noChangeAspect="1"/>
          </p:cNvPicPr>
          <p:nvPr/>
        </p:nvPicPr>
        <p:blipFill>
          <a:blip r:embed="rId3"/>
          <a:stretch>
            <a:fillRect/>
          </a:stretch>
        </p:blipFill>
        <p:spPr>
          <a:xfrm>
            <a:off x="7472277" y="2932964"/>
            <a:ext cx="4719723" cy="3602629"/>
          </a:xfrm>
          <a:prstGeom prst="rect">
            <a:avLst/>
          </a:prstGeom>
        </p:spPr>
      </p:pic>
    </p:spTree>
    <p:extLst>
      <p:ext uri="{BB962C8B-B14F-4D97-AF65-F5344CB8AC3E}">
        <p14:creationId xmlns:p14="http://schemas.microsoft.com/office/powerpoint/2010/main" val="18676371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Rectangle 5"/>
          <p:cNvSpPr>
            <a:spLocks noGrp="1" noChangeArrowheads="1"/>
          </p:cNvSpPr>
          <p:nvPr>
            <p:ph type="title"/>
          </p:nvPr>
        </p:nvSpPr>
        <p:spPr>
          <a:xfrm>
            <a:off x="1631950" y="463835"/>
            <a:ext cx="6207689" cy="1252541"/>
          </a:xfrm>
        </p:spPr>
        <p:txBody>
          <a:bodyPr>
            <a:noAutofit/>
          </a:bodyPr>
          <a:lstStyle/>
          <a:p>
            <a:pPr eaLnBrk="1" hangingPunct="1"/>
            <a:r>
              <a:rPr lang="nb-NO" altLang="nb-NO" sz="4000" dirty="0">
                <a:solidFill>
                  <a:srgbClr val="006699"/>
                </a:solidFill>
                <a:latin typeface="Calibri"/>
                <a:ea typeface="+mn-ea"/>
                <a:cs typeface="+mn-cs"/>
              </a:rPr>
              <a:t>Basale smittevernrutiner</a:t>
            </a:r>
            <a:br>
              <a:rPr lang="nb-NO" altLang="nb-NO" sz="4000" dirty="0">
                <a:solidFill>
                  <a:srgbClr val="006699"/>
                </a:solidFill>
                <a:latin typeface="Calibri"/>
                <a:ea typeface="+mn-ea"/>
                <a:cs typeface="+mn-cs"/>
              </a:rPr>
            </a:br>
            <a:r>
              <a:rPr lang="nb-NO" altLang="nb-NO" sz="4000" dirty="0">
                <a:solidFill>
                  <a:srgbClr val="006699"/>
                </a:solidFill>
                <a:latin typeface="Calibri"/>
                <a:ea typeface="+mn-ea"/>
                <a:cs typeface="+mn-cs"/>
              </a:rPr>
              <a:t>- eksempler</a:t>
            </a:r>
          </a:p>
        </p:txBody>
      </p:sp>
      <p:sp>
        <p:nvSpPr>
          <p:cNvPr id="16390" name="Oval 7"/>
          <p:cNvSpPr>
            <a:spLocks noChangeArrowheads="1"/>
          </p:cNvSpPr>
          <p:nvPr/>
        </p:nvSpPr>
        <p:spPr bwMode="auto">
          <a:xfrm>
            <a:off x="2819400" y="2804324"/>
            <a:ext cx="259766" cy="411153"/>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lr>
                <a:srgbClr val="006699"/>
              </a:buClr>
              <a:buChar char="»"/>
              <a:defRPr sz="2000">
                <a:solidFill>
                  <a:schemeClr val="tx1"/>
                </a:solidFill>
                <a:latin typeface="Arial" charset="0"/>
              </a:defRPr>
            </a:lvl6pPr>
            <a:lvl7pPr marL="2971800" indent="-228600" eaLnBrk="0" fontAlgn="base" hangingPunct="0">
              <a:spcBef>
                <a:spcPct val="20000"/>
              </a:spcBef>
              <a:spcAft>
                <a:spcPct val="0"/>
              </a:spcAft>
              <a:buClr>
                <a:srgbClr val="006699"/>
              </a:buClr>
              <a:buChar char="»"/>
              <a:defRPr sz="2000">
                <a:solidFill>
                  <a:schemeClr val="tx1"/>
                </a:solidFill>
                <a:latin typeface="Arial" charset="0"/>
              </a:defRPr>
            </a:lvl7pPr>
            <a:lvl8pPr marL="3429000" indent="-228600" eaLnBrk="0" fontAlgn="base" hangingPunct="0">
              <a:spcBef>
                <a:spcPct val="20000"/>
              </a:spcBef>
              <a:spcAft>
                <a:spcPct val="0"/>
              </a:spcAft>
              <a:buClr>
                <a:srgbClr val="006699"/>
              </a:buClr>
              <a:buChar char="»"/>
              <a:defRPr sz="2000">
                <a:solidFill>
                  <a:schemeClr val="tx1"/>
                </a:solidFill>
                <a:latin typeface="Arial" charset="0"/>
              </a:defRPr>
            </a:lvl8pPr>
            <a:lvl9pPr marL="3886200" indent="-228600" eaLnBrk="0" fontAlgn="base" hangingPunct="0">
              <a:spcBef>
                <a:spcPct val="20000"/>
              </a:spcBef>
              <a:spcAft>
                <a:spcPct val="0"/>
              </a:spcAft>
              <a:buClr>
                <a:srgbClr val="006699"/>
              </a:buClr>
              <a:buChar char="»"/>
              <a:defRPr sz="2000">
                <a:solidFill>
                  <a:schemeClr val="tx1"/>
                </a:solidFill>
                <a:latin typeface="Arial" charset="0"/>
              </a:defRPr>
            </a:lvl9pPr>
          </a:lstStyle>
          <a:p>
            <a:pPr eaLnBrk="1" hangingPunct="1">
              <a:spcBef>
                <a:spcPct val="50000"/>
              </a:spcBef>
              <a:buNone/>
            </a:pPr>
            <a:endParaRPr lang="nb-NO" altLang="nb-NO" sz="1300">
              <a:solidFill>
                <a:srgbClr val="003399"/>
              </a:solidFill>
            </a:endParaRPr>
          </a:p>
        </p:txBody>
      </p:sp>
      <p:sp>
        <p:nvSpPr>
          <p:cNvPr id="16391" name="Oval 8"/>
          <p:cNvSpPr>
            <a:spLocks noChangeArrowheads="1"/>
          </p:cNvSpPr>
          <p:nvPr/>
        </p:nvSpPr>
        <p:spPr bwMode="auto">
          <a:xfrm>
            <a:off x="1874838" y="2743206"/>
            <a:ext cx="259766" cy="411153"/>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lr>
                <a:srgbClr val="006699"/>
              </a:buClr>
              <a:buChar char="»"/>
              <a:defRPr sz="2000">
                <a:solidFill>
                  <a:schemeClr val="tx1"/>
                </a:solidFill>
                <a:latin typeface="Arial" charset="0"/>
              </a:defRPr>
            </a:lvl6pPr>
            <a:lvl7pPr marL="2971800" indent="-228600" eaLnBrk="0" fontAlgn="base" hangingPunct="0">
              <a:spcBef>
                <a:spcPct val="20000"/>
              </a:spcBef>
              <a:spcAft>
                <a:spcPct val="0"/>
              </a:spcAft>
              <a:buClr>
                <a:srgbClr val="006699"/>
              </a:buClr>
              <a:buChar char="»"/>
              <a:defRPr sz="2000">
                <a:solidFill>
                  <a:schemeClr val="tx1"/>
                </a:solidFill>
                <a:latin typeface="Arial" charset="0"/>
              </a:defRPr>
            </a:lvl7pPr>
            <a:lvl8pPr marL="3429000" indent="-228600" eaLnBrk="0" fontAlgn="base" hangingPunct="0">
              <a:spcBef>
                <a:spcPct val="20000"/>
              </a:spcBef>
              <a:spcAft>
                <a:spcPct val="0"/>
              </a:spcAft>
              <a:buClr>
                <a:srgbClr val="006699"/>
              </a:buClr>
              <a:buChar char="»"/>
              <a:defRPr sz="2000">
                <a:solidFill>
                  <a:schemeClr val="tx1"/>
                </a:solidFill>
                <a:latin typeface="Arial" charset="0"/>
              </a:defRPr>
            </a:lvl8pPr>
            <a:lvl9pPr marL="3886200" indent="-228600" eaLnBrk="0" fontAlgn="base" hangingPunct="0">
              <a:spcBef>
                <a:spcPct val="20000"/>
              </a:spcBef>
              <a:spcAft>
                <a:spcPct val="0"/>
              </a:spcAft>
              <a:buClr>
                <a:srgbClr val="006699"/>
              </a:buClr>
              <a:buChar char="»"/>
              <a:defRPr sz="2000">
                <a:solidFill>
                  <a:schemeClr val="tx1"/>
                </a:solidFill>
                <a:latin typeface="Arial" charset="0"/>
              </a:defRPr>
            </a:lvl9pPr>
          </a:lstStyle>
          <a:p>
            <a:pPr eaLnBrk="1" hangingPunct="1">
              <a:spcBef>
                <a:spcPct val="50000"/>
              </a:spcBef>
              <a:buNone/>
            </a:pPr>
            <a:endParaRPr lang="nb-NO" altLang="nb-NO" sz="1300">
              <a:solidFill>
                <a:srgbClr val="003399"/>
              </a:solidFill>
            </a:endParaRPr>
          </a:p>
        </p:txBody>
      </p:sp>
      <p:sp>
        <p:nvSpPr>
          <p:cNvPr id="16392" name="Oval 9"/>
          <p:cNvSpPr>
            <a:spLocks noChangeArrowheads="1"/>
          </p:cNvSpPr>
          <p:nvPr/>
        </p:nvSpPr>
        <p:spPr bwMode="auto">
          <a:xfrm>
            <a:off x="3078163" y="3482187"/>
            <a:ext cx="259766" cy="411153"/>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lr>
                <a:srgbClr val="006699"/>
              </a:buClr>
              <a:buChar char="»"/>
              <a:defRPr sz="2000">
                <a:solidFill>
                  <a:schemeClr val="tx1"/>
                </a:solidFill>
                <a:latin typeface="Arial" charset="0"/>
              </a:defRPr>
            </a:lvl6pPr>
            <a:lvl7pPr marL="2971800" indent="-228600" eaLnBrk="0" fontAlgn="base" hangingPunct="0">
              <a:spcBef>
                <a:spcPct val="20000"/>
              </a:spcBef>
              <a:spcAft>
                <a:spcPct val="0"/>
              </a:spcAft>
              <a:buClr>
                <a:srgbClr val="006699"/>
              </a:buClr>
              <a:buChar char="»"/>
              <a:defRPr sz="2000">
                <a:solidFill>
                  <a:schemeClr val="tx1"/>
                </a:solidFill>
                <a:latin typeface="Arial" charset="0"/>
              </a:defRPr>
            </a:lvl7pPr>
            <a:lvl8pPr marL="3429000" indent="-228600" eaLnBrk="0" fontAlgn="base" hangingPunct="0">
              <a:spcBef>
                <a:spcPct val="20000"/>
              </a:spcBef>
              <a:spcAft>
                <a:spcPct val="0"/>
              </a:spcAft>
              <a:buClr>
                <a:srgbClr val="006699"/>
              </a:buClr>
              <a:buChar char="»"/>
              <a:defRPr sz="2000">
                <a:solidFill>
                  <a:schemeClr val="tx1"/>
                </a:solidFill>
                <a:latin typeface="Arial" charset="0"/>
              </a:defRPr>
            </a:lvl8pPr>
            <a:lvl9pPr marL="3886200" indent="-228600" eaLnBrk="0" fontAlgn="base" hangingPunct="0">
              <a:spcBef>
                <a:spcPct val="20000"/>
              </a:spcBef>
              <a:spcAft>
                <a:spcPct val="0"/>
              </a:spcAft>
              <a:buClr>
                <a:srgbClr val="006699"/>
              </a:buClr>
              <a:buChar char="»"/>
              <a:defRPr sz="2000">
                <a:solidFill>
                  <a:schemeClr val="tx1"/>
                </a:solidFill>
                <a:latin typeface="Arial" charset="0"/>
              </a:defRPr>
            </a:lvl9pPr>
          </a:lstStyle>
          <a:p>
            <a:pPr eaLnBrk="1" hangingPunct="1">
              <a:spcBef>
                <a:spcPct val="50000"/>
              </a:spcBef>
              <a:buNone/>
            </a:pPr>
            <a:endParaRPr lang="nb-NO" altLang="nb-NO" sz="1300">
              <a:solidFill>
                <a:srgbClr val="003399"/>
              </a:solidFill>
            </a:endParaRPr>
          </a:p>
        </p:txBody>
      </p:sp>
      <p:sp>
        <p:nvSpPr>
          <p:cNvPr id="16393" name="Oval 10"/>
          <p:cNvSpPr>
            <a:spLocks noChangeArrowheads="1"/>
          </p:cNvSpPr>
          <p:nvPr/>
        </p:nvSpPr>
        <p:spPr bwMode="auto">
          <a:xfrm>
            <a:off x="1919289" y="2388400"/>
            <a:ext cx="2592387" cy="411153"/>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lr>
                <a:srgbClr val="006699"/>
              </a:buClr>
              <a:buChar char="»"/>
              <a:defRPr sz="2000">
                <a:solidFill>
                  <a:schemeClr val="tx1"/>
                </a:solidFill>
                <a:latin typeface="Arial" charset="0"/>
              </a:defRPr>
            </a:lvl6pPr>
            <a:lvl7pPr marL="2971800" indent="-228600" eaLnBrk="0" fontAlgn="base" hangingPunct="0">
              <a:spcBef>
                <a:spcPct val="20000"/>
              </a:spcBef>
              <a:spcAft>
                <a:spcPct val="0"/>
              </a:spcAft>
              <a:buClr>
                <a:srgbClr val="006699"/>
              </a:buClr>
              <a:buChar char="»"/>
              <a:defRPr sz="2000">
                <a:solidFill>
                  <a:schemeClr val="tx1"/>
                </a:solidFill>
                <a:latin typeface="Arial" charset="0"/>
              </a:defRPr>
            </a:lvl7pPr>
            <a:lvl8pPr marL="3429000" indent="-228600" eaLnBrk="0" fontAlgn="base" hangingPunct="0">
              <a:spcBef>
                <a:spcPct val="20000"/>
              </a:spcBef>
              <a:spcAft>
                <a:spcPct val="0"/>
              </a:spcAft>
              <a:buClr>
                <a:srgbClr val="006699"/>
              </a:buClr>
              <a:buChar char="»"/>
              <a:defRPr sz="2000">
                <a:solidFill>
                  <a:schemeClr val="tx1"/>
                </a:solidFill>
                <a:latin typeface="Arial" charset="0"/>
              </a:defRPr>
            </a:lvl8pPr>
            <a:lvl9pPr marL="3886200" indent="-228600" eaLnBrk="0" fontAlgn="base" hangingPunct="0">
              <a:spcBef>
                <a:spcPct val="20000"/>
              </a:spcBef>
              <a:spcAft>
                <a:spcPct val="0"/>
              </a:spcAft>
              <a:buClr>
                <a:srgbClr val="006699"/>
              </a:buClr>
              <a:buChar char="»"/>
              <a:defRPr sz="2000">
                <a:solidFill>
                  <a:schemeClr val="tx1"/>
                </a:solidFill>
                <a:latin typeface="Arial" charset="0"/>
              </a:defRPr>
            </a:lvl9pPr>
          </a:lstStyle>
          <a:p>
            <a:pPr eaLnBrk="1" hangingPunct="1">
              <a:spcBef>
                <a:spcPct val="50000"/>
              </a:spcBef>
              <a:buNone/>
            </a:pPr>
            <a:endParaRPr lang="nb-NO" altLang="nb-NO" sz="1300">
              <a:solidFill>
                <a:srgbClr val="003399"/>
              </a:solidFill>
            </a:endParaRPr>
          </a:p>
        </p:txBody>
      </p:sp>
      <p:sp>
        <p:nvSpPr>
          <p:cNvPr id="16394" name="Oval 11"/>
          <p:cNvSpPr>
            <a:spLocks noChangeArrowheads="1"/>
          </p:cNvSpPr>
          <p:nvPr/>
        </p:nvSpPr>
        <p:spPr bwMode="auto">
          <a:xfrm>
            <a:off x="2135189" y="2604300"/>
            <a:ext cx="2592387" cy="411153"/>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lr>
                <a:srgbClr val="006699"/>
              </a:buClr>
              <a:buChar char="»"/>
              <a:defRPr sz="2000">
                <a:solidFill>
                  <a:schemeClr val="tx1"/>
                </a:solidFill>
                <a:latin typeface="Arial" charset="0"/>
              </a:defRPr>
            </a:lvl6pPr>
            <a:lvl7pPr marL="2971800" indent="-228600" eaLnBrk="0" fontAlgn="base" hangingPunct="0">
              <a:spcBef>
                <a:spcPct val="20000"/>
              </a:spcBef>
              <a:spcAft>
                <a:spcPct val="0"/>
              </a:spcAft>
              <a:buClr>
                <a:srgbClr val="006699"/>
              </a:buClr>
              <a:buChar char="»"/>
              <a:defRPr sz="2000">
                <a:solidFill>
                  <a:schemeClr val="tx1"/>
                </a:solidFill>
                <a:latin typeface="Arial" charset="0"/>
              </a:defRPr>
            </a:lvl7pPr>
            <a:lvl8pPr marL="3429000" indent="-228600" eaLnBrk="0" fontAlgn="base" hangingPunct="0">
              <a:spcBef>
                <a:spcPct val="20000"/>
              </a:spcBef>
              <a:spcAft>
                <a:spcPct val="0"/>
              </a:spcAft>
              <a:buClr>
                <a:srgbClr val="006699"/>
              </a:buClr>
              <a:buChar char="»"/>
              <a:defRPr sz="2000">
                <a:solidFill>
                  <a:schemeClr val="tx1"/>
                </a:solidFill>
                <a:latin typeface="Arial" charset="0"/>
              </a:defRPr>
            </a:lvl8pPr>
            <a:lvl9pPr marL="3886200" indent="-228600" eaLnBrk="0" fontAlgn="base" hangingPunct="0">
              <a:spcBef>
                <a:spcPct val="20000"/>
              </a:spcBef>
              <a:spcAft>
                <a:spcPct val="0"/>
              </a:spcAft>
              <a:buClr>
                <a:srgbClr val="006699"/>
              </a:buClr>
              <a:buChar char="»"/>
              <a:defRPr sz="2000">
                <a:solidFill>
                  <a:schemeClr val="tx1"/>
                </a:solidFill>
                <a:latin typeface="Arial" charset="0"/>
              </a:defRPr>
            </a:lvl9pPr>
          </a:lstStyle>
          <a:p>
            <a:pPr eaLnBrk="1" hangingPunct="1">
              <a:spcBef>
                <a:spcPct val="50000"/>
              </a:spcBef>
              <a:buNone/>
            </a:pPr>
            <a:endParaRPr lang="nb-NO" altLang="nb-NO" sz="1300">
              <a:solidFill>
                <a:srgbClr val="003399"/>
              </a:solidFill>
            </a:endParaRPr>
          </a:p>
        </p:txBody>
      </p:sp>
      <p:sp>
        <p:nvSpPr>
          <p:cNvPr id="16395" name="Text Box 12"/>
          <p:cNvSpPr txBox="1">
            <a:spLocks noChangeArrowheads="1"/>
          </p:cNvSpPr>
          <p:nvPr/>
        </p:nvSpPr>
        <p:spPr bwMode="auto">
          <a:xfrm flipV="1">
            <a:off x="1631950" y="7261225"/>
            <a:ext cx="9036050" cy="338554"/>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lr>
                <a:srgbClr val="006699"/>
              </a:buClr>
              <a:buChar char="»"/>
              <a:defRPr sz="2000">
                <a:solidFill>
                  <a:schemeClr val="tx1"/>
                </a:solidFill>
                <a:latin typeface="Arial" charset="0"/>
              </a:defRPr>
            </a:lvl6pPr>
            <a:lvl7pPr marL="2971800" indent="-228600" eaLnBrk="0" fontAlgn="base" hangingPunct="0">
              <a:spcBef>
                <a:spcPct val="20000"/>
              </a:spcBef>
              <a:spcAft>
                <a:spcPct val="0"/>
              </a:spcAft>
              <a:buClr>
                <a:srgbClr val="006699"/>
              </a:buClr>
              <a:buChar char="»"/>
              <a:defRPr sz="2000">
                <a:solidFill>
                  <a:schemeClr val="tx1"/>
                </a:solidFill>
                <a:latin typeface="Arial" charset="0"/>
              </a:defRPr>
            </a:lvl7pPr>
            <a:lvl8pPr marL="3429000" indent="-228600" eaLnBrk="0" fontAlgn="base" hangingPunct="0">
              <a:spcBef>
                <a:spcPct val="20000"/>
              </a:spcBef>
              <a:spcAft>
                <a:spcPct val="0"/>
              </a:spcAft>
              <a:buClr>
                <a:srgbClr val="006699"/>
              </a:buClr>
              <a:buChar char="»"/>
              <a:defRPr sz="2000">
                <a:solidFill>
                  <a:schemeClr val="tx1"/>
                </a:solidFill>
                <a:latin typeface="Arial" charset="0"/>
              </a:defRPr>
            </a:lvl8pPr>
            <a:lvl9pPr marL="3886200" indent="-228600" eaLnBrk="0" fontAlgn="base" hangingPunct="0">
              <a:spcBef>
                <a:spcPct val="20000"/>
              </a:spcBef>
              <a:spcAft>
                <a:spcPct val="0"/>
              </a:spcAft>
              <a:buClr>
                <a:srgbClr val="006699"/>
              </a:buClr>
              <a:buChar char="»"/>
              <a:defRPr sz="2000">
                <a:solidFill>
                  <a:schemeClr val="tx1"/>
                </a:solidFill>
                <a:latin typeface="Arial" charset="0"/>
              </a:defRPr>
            </a:lvl9pPr>
          </a:lstStyle>
          <a:p>
            <a:pPr eaLnBrk="1" hangingPunct="1">
              <a:spcBef>
                <a:spcPct val="50000"/>
              </a:spcBef>
              <a:buNone/>
            </a:pPr>
            <a:endParaRPr lang="nb-NO" altLang="nb-NO" sz="1600">
              <a:solidFill>
                <a:prstClr val="black"/>
              </a:solidFill>
            </a:endParaRPr>
          </a:p>
        </p:txBody>
      </p:sp>
      <p:sp>
        <p:nvSpPr>
          <p:cNvPr id="16398" name="Rectangle 3"/>
          <p:cNvSpPr>
            <a:spLocks noGrp="1" noChangeArrowheads="1"/>
          </p:cNvSpPr>
          <p:nvPr>
            <p:ph type="body" sz="half" idx="1"/>
          </p:nvPr>
        </p:nvSpPr>
        <p:spPr>
          <a:xfrm>
            <a:off x="1623731" y="2158867"/>
            <a:ext cx="6207689" cy="4106865"/>
          </a:xfrm>
        </p:spPr>
        <p:txBody>
          <a:bodyPr vert="horz" lIns="144000" tIns="18000" rIns="91440" bIns="45720" rtlCol="0" anchor="t">
            <a:normAutofit/>
          </a:bodyPr>
          <a:lstStyle/>
          <a:p>
            <a:pPr marL="341630">
              <a:lnSpc>
                <a:spcPct val="90000"/>
              </a:lnSpc>
            </a:pPr>
            <a:r>
              <a:rPr lang="nb-NO" altLang="nb-NO" sz="3200" b="1" dirty="0">
                <a:solidFill>
                  <a:srgbClr val="000000"/>
                </a:solidFill>
              </a:rPr>
              <a:t>Håndhygiene</a:t>
            </a:r>
            <a:endParaRPr lang="nb-NO" dirty="0"/>
          </a:p>
          <a:p>
            <a:pPr marL="341630">
              <a:lnSpc>
                <a:spcPct val="90000"/>
              </a:lnSpc>
            </a:pPr>
            <a:r>
              <a:rPr lang="nb-NO" altLang="nb-NO" sz="3200" dirty="0">
                <a:solidFill>
                  <a:srgbClr val="000000"/>
                </a:solidFill>
              </a:rPr>
              <a:t>Hostehygiene</a:t>
            </a:r>
            <a:endParaRPr lang="nb-NO" altLang="nb-NO" sz="3200" dirty="0">
              <a:solidFill>
                <a:srgbClr val="000000"/>
              </a:solidFill>
              <a:cs typeface="Calibri"/>
            </a:endParaRPr>
          </a:p>
          <a:p>
            <a:pPr marL="341630">
              <a:lnSpc>
                <a:spcPct val="90000"/>
              </a:lnSpc>
            </a:pPr>
            <a:r>
              <a:rPr lang="nb-NO" altLang="nb-NO" sz="3200" b="1" dirty="0">
                <a:solidFill>
                  <a:srgbClr val="000000"/>
                </a:solidFill>
              </a:rPr>
              <a:t>Pasientplassering </a:t>
            </a:r>
            <a:endParaRPr lang="nb-NO" altLang="nb-NO" sz="3200" b="1" dirty="0">
              <a:solidFill>
                <a:srgbClr val="000000"/>
              </a:solidFill>
              <a:cs typeface="Calibri"/>
            </a:endParaRPr>
          </a:p>
          <a:p>
            <a:pPr marL="341630">
              <a:lnSpc>
                <a:spcPct val="90000"/>
              </a:lnSpc>
            </a:pPr>
            <a:r>
              <a:rPr lang="nb-NO" altLang="nb-NO" sz="3200" b="1" dirty="0">
                <a:solidFill>
                  <a:srgbClr val="000000"/>
                </a:solidFill>
              </a:rPr>
              <a:t>Personlig beskyttelsesutstyr</a:t>
            </a:r>
            <a:endParaRPr lang="nb-NO" altLang="nb-NO" sz="3200" b="1" dirty="0">
              <a:solidFill>
                <a:srgbClr val="000000"/>
              </a:solidFill>
              <a:cs typeface="Calibri"/>
            </a:endParaRPr>
          </a:p>
          <a:p>
            <a:pPr marL="341630">
              <a:lnSpc>
                <a:spcPct val="90000"/>
              </a:lnSpc>
            </a:pPr>
            <a:r>
              <a:rPr lang="nb-NO" altLang="nb-NO" sz="3200" dirty="0">
                <a:solidFill>
                  <a:srgbClr val="000000"/>
                </a:solidFill>
              </a:rPr>
              <a:t>Renhold og desinfeksjon </a:t>
            </a:r>
            <a:endParaRPr lang="nb-NO" altLang="nb-NO" sz="3200" dirty="0">
              <a:solidFill>
                <a:srgbClr val="000000"/>
              </a:solidFill>
              <a:cs typeface="Calibri"/>
            </a:endParaRPr>
          </a:p>
          <a:p>
            <a:pPr marL="341630">
              <a:lnSpc>
                <a:spcPct val="90000"/>
              </a:lnSpc>
            </a:pPr>
            <a:r>
              <a:rPr lang="nb-NO" altLang="nb-NO" sz="3200" dirty="0">
                <a:solidFill>
                  <a:srgbClr val="000000"/>
                </a:solidFill>
              </a:rPr>
              <a:t>Avfallshåndtering </a:t>
            </a:r>
            <a:endParaRPr lang="nb-NO" altLang="nb-NO" sz="3200" dirty="0">
              <a:solidFill>
                <a:srgbClr val="000000"/>
              </a:solidFill>
              <a:cs typeface="Calibri"/>
            </a:endParaRPr>
          </a:p>
          <a:p>
            <a:pPr marL="341630">
              <a:lnSpc>
                <a:spcPct val="90000"/>
              </a:lnSpc>
            </a:pPr>
            <a:r>
              <a:rPr lang="nb-NO" altLang="nb-NO" sz="3200" dirty="0">
                <a:solidFill>
                  <a:srgbClr val="000000"/>
                </a:solidFill>
              </a:rPr>
              <a:t>Trygg injeksjonspraksis</a:t>
            </a:r>
            <a:endParaRPr lang="nb-NO" altLang="nb-NO" sz="3200" dirty="0">
              <a:solidFill>
                <a:srgbClr val="000000"/>
              </a:solidFill>
              <a:cs typeface="Calibri"/>
            </a:endParaRPr>
          </a:p>
          <a:p>
            <a:pPr marL="0" indent="0">
              <a:lnSpc>
                <a:spcPct val="90000"/>
              </a:lnSpc>
              <a:buNone/>
            </a:pPr>
            <a:endParaRPr lang="nb-NO" altLang="nb-NO" sz="2800" dirty="0">
              <a:solidFill>
                <a:srgbClr val="000000"/>
              </a:solidFill>
            </a:endParaRPr>
          </a:p>
          <a:p>
            <a:pPr marL="0" indent="0">
              <a:lnSpc>
                <a:spcPct val="90000"/>
              </a:lnSpc>
              <a:buNone/>
            </a:pPr>
            <a:endParaRPr lang="nb-NO" altLang="nb-NO" sz="2000" dirty="0"/>
          </a:p>
          <a:p>
            <a:pPr marL="341630">
              <a:lnSpc>
                <a:spcPct val="90000"/>
              </a:lnSpc>
            </a:pPr>
            <a:endParaRPr lang="nb-NO" altLang="nb-NO" sz="2000" dirty="0">
              <a:cs typeface="Calibri"/>
            </a:endParaRPr>
          </a:p>
          <a:p>
            <a:pPr marL="341630">
              <a:lnSpc>
                <a:spcPct val="90000"/>
              </a:lnSpc>
            </a:pPr>
            <a:endParaRPr lang="nb-NO" altLang="nb-NO" sz="2400" dirty="0">
              <a:cs typeface="Calibri"/>
            </a:endParaRPr>
          </a:p>
        </p:txBody>
      </p:sp>
      <p:pic>
        <p:nvPicPr>
          <p:cNvPr id="5" name="Bilde 4">
            <a:extLst>
              <a:ext uri="{FF2B5EF4-FFF2-40B4-BE49-F238E27FC236}">
                <a16:creationId xmlns:a16="http://schemas.microsoft.com/office/drawing/2014/main" id="{965BD257-1CE3-2114-D439-636CFFCCFA73}"/>
              </a:ext>
            </a:extLst>
          </p:cNvPr>
          <p:cNvPicPr>
            <a:picLocks noChangeAspect="1"/>
          </p:cNvPicPr>
          <p:nvPr/>
        </p:nvPicPr>
        <p:blipFill>
          <a:blip r:embed="rId3"/>
          <a:stretch>
            <a:fillRect/>
          </a:stretch>
        </p:blipFill>
        <p:spPr>
          <a:xfrm>
            <a:off x="8688406" y="89527"/>
            <a:ext cx="3102069" cy="2069340"/>
          </a:xfrm>
          <a:prstGeom prst="rect">
            <a:avLst/>
          </a:prstGeom>
          <a:effectLst>
            <a:outerShdw blurRad="50800" dist="38100" dir="2700000" algn="tl" rotWithShape="0">
              <a:prstClr val="black">
                <a:alpha val="40000"/>
              </a:prstClr>
            </a:outerShdw>
          </a:effectLst>
        </p:spPr>
      </p:pic>
      <p:sp>
        <p:nvSpPr>
          <p:cNvPr id="6" name="TekstSylinder 5">
            <a:extLst>
              <a:ext uri="{FF2B5EF4-FFF2-40B4-BE49-F238E27FC236}">
                <a16:creationId xmlns:a16="http://schemas.microsoft.com/office/drawing/2014/main" id="{8E786407-A62C-F318-D4CD-6C3BF228AA56}"/>
              </a:ext>
            </a:extLst>
          </p:cNvPr>
          <p:cNvSpPr txBox="1"/>
          <p:nvPr/>
        </p:nvSpPr>
        <p:spPr>
          <a:xfrm>
            <a:off x="8688406" y="2158867"/>
            <a:ext cx="350359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prstClr val="black"/>
                </a:solidFill>
                <a:effectLst/>
                <a:uLnTx/>
                <a:uFillTx/>
                <a:latin typeface="Calibri"/>
                <a:ea typeface="+mn-ea"/>
                <a:cs typeface="+mn-cs"/>
              </a:rPr>
              <a:t>Haukeland universitetssjukehus - Flickr</a:t>
            </a:r>
          </a:p>
        </p:txBody>
      </p:sp>
    </p:spTree>
    <p:extLst>
      <p:ext uri="{BB962C8B-B14F-4D97-AF65-F5344CB8AC3E}">
        <p14:creationId xmlns:p14="http://schemas.microsoft.com/office/powerpoint/2010/main" val="28561192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073" y="1878904"/>
            <a:ext cx="2431809" cy="3371754"/>
          </a:xfrm>
          <a:prstGeom prst="rect">
            <a:avLst/>
          </a:prstGeom>
          <a:noFill/>
          <a:ln>
            <a:noFill/>
          </a:ln>
          <a:effectLst/>
          <a:scene3d>
            <a:camera prst="orthographicFront"/>
            <a:lightRig rig="threePt" dir="t"/>
          </a:scene3d>
          <a:sp3d>
            <a:bevelT prst="angle"/>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kstSylinder 2"/>
          <p:cNvSpPr txBox="1"/>
          <p:nvPr/>
        </p:nvSpPr>
        <p:spPr>
          <a:xfrm>
            <a:off x="3198519" y="1656557"/>
            <a:ext cx="8524407" cy="3709349"/>
          </a:xfrm>
          <a:prstGeom prst="rect">
            <a:avLst/>
          </a:prstGeom>
          <a:noFill/>
        </p:spPr>
        <p:txBody>
          <a:bodyPr wrap="square" rtlCol="0">
            <a:spAutoFit/>
          </a:bodyPr>
          <a:lstStyle/>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nb-NO" sz="3200" dirty="0">
                <a:solidFill>
                  <a:prstClr val="black"/>
                </a:solidFill>
                <a:latin typeface="Calibri" panose="020F0502020204030204"/>
              </a:rPr>
              <a:t>Klar</a:t>
            </a:r>
            <a:r>
              <a:rPr kumimoji="0" lang="nb-NO" sz="3200" b="0" i="0" u="none" strike="noStrike" kern="1200" cap="none" spc="0" normalizeH="0" baseline="0" noProof="0" dirty="0">
                <a:ln>
                  <a:noFill/>
                </a:ln>
                <a:solidFill>
                  <a:prstClr val="black"/>
                </a:solidFill>
                <a:effectLst/>
                <a:uLnTx/>
                <a:uFillTx/>
                <a:latin typeface="Calibri" panose="020F0502020204030204"/>
              </a:rPr>
              <a:t> diagnose</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b-NO" sz="3200" b="0" i="0" u="none" strike="noStrike" kern="1200" cap="none" spc="0" normalizeH="0" baseline="0" noProof="0" dirty="0">
                <a:ln>
                  <a:noFill/>
                </a:ln>
                <a:solidFill>
                  <a:prstClr val="black"/>
                </a:solidFill>
                <a:effectLst/>
                <a:uLnTx/>
                <a:uFillTx/>
                <a:latin typeface="Calibri" panose="020F0502020204030204"/>
              </a:rPr>
              <a:t>Behandlingsvalg ved oppstart av </a:t>
            </a:r>
            <a:r>
              <a:rPr lang="nb-NO" sz="3200" dirty="0">
                <a:solidFill>
                  <a:prstClr val="black"/>
                </a:solidFill>
                <a:latin typeface="Calibri" panose="020F0502020204030204"/>
              </a:rPr>
              <a:t>antibiotika</a:t>
            </a:r>
            <a:endParaRPr kumimoji="0" lang="nb-NO" sz="3200" b="0" i="0" u="none" strike="noStrike" kern="1200" cap="none" spc="0" normalizeH="0" baseline="0" noProof="0" dirty="0">
              <a:ln>
                <a:noFill/>
              </a:ln>
              <a:solidFill>
                <a:prstClr val="black"/>
              </a:solidFill>
              <a:effectLst/>
              <a:uLnTx/>
              <a:uFillTx/>
              <a:latin typeface="Calibri" panose="020F0502020204030204"/>
            </a:endParaRP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b-NO" sz="3200" b="0" i="0" u="none" strike="noStrike" kern="1200" cap="none" spc="0" normalizeH="0" baseline="0" noProof="0" dirty="0">
                <a:ln>
                  <a:noFill/>
                </a:ln>
                <a:solidFill>
                  <a:prstClr val="black"/>
                </a:solidFill>
                <a:effectLst/>
                <a:uLnTx/>
                <a:uFillTx/>
                <a:latin typeface="Calibri" panose="020F0502020204030204"/>
              </a:rPr>
              <a:t>Revurdering innen 72 timer</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b-NO" sz="3200" b="0" i="0" u="none" strike="noStrike" kern="1200" cap="none" spc="0" normalizeH="0" baseline="0" noProof="0" dirty="0">
                <a:ln>
                  <a:noFill/>
                </a:ln>
                <a:solidFill>
                  <a:prstClr val="black"/>
                </a:solidFill>
                <a:effectLst/>
                <a:uLnTx/>
                <a:uFillTx/>
                <a:latin typeface="Calibri" panose="020F0502020204030204"/>
              </a:rPr>
              <a:t>Overgang fra iv til po</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b-NO" sz="3200" b="0" i="0" u="none" strike="noStrike" kern="1200" cap="none" spc="0" normalizeH="0" baseline="0" noProof="0" dirty="0">
                <a:ln>
                  <a:noFill/>
                </a:ln>
                <a:solidFill>
                  <a:prstClr val="black"/>
                </a:solidFill>
                <a:effectLst/>
                <a:uLnTx/>
                <a:uFillTx/>
                <a:latin typeface="Calibri" panose="020F0502020204030204"/>
              </a:rPr>
              <a:t>Behandlingsvarighet</a:t>
            </a:r>
          </a:p>
        </p:txBody>
      </p:sp>
      <p:sp>
        <p:nvSpPr>
          <p:cNvPr id="4" name="TekstSylinder 3">
            <a:extLst>
              <a:ext uri="{FF2B5EF4-FFF2-40B4-BE49-F238E27FC236}">
                <a16:creationId xmlns:a16="http://schemas.microsoft.com/office/drawing/2014/main" id="{7912BF00-2ED6-D1F7-FE1E-3242F79FCAF8}"/>
              </a:ext>
            </a:extLst>
          </p:cNvPr>
          <p:cNvSpPr txBox="1"/>
          <p:nvPr/>
        </p:nvSpPr>
        <p:spPr>
          <a:xfrm>
            <a:off x="1684978" y="450233"/>
            <a:ext cx="946946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000" b="0" i="0" u="none" strike="noStrike" kern="1200" cap="none" spc="0" normalizeH="0" baseline="0" noProof="0" dirty="0">
                <a:ln>
                  <a:noFill/>
                </a:ln>
                <a:solidFill>
                  <a:srgbClr val="006699"/>
                </a:solidFill>
                <a:effectLst/>
                <a:uLnTx/>
                <a:uFillTx/>
                <a:latin typeface="Calibri"/>
                <a:ea typeface="+mn-ea"/>
                <a:cs typeface="+mn-cs"/>
              </a:rPr>
              <a:t>Fokusområder for rasjonell antibiotikabruk</a:t>
            </a:r>
          </a:p>
        </p:txBody>
      </p:sp>
    </p:spTree>
    <p:extLst>
      <p:ext uri="{BB962C8B-B14F-4D97-AF65-F5344CB8AC3E}">
        <p14:creationId xmlns:p14="http://schemas.microsoft.com/office/powerpoint/2010/main" val="635391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1000"/>
                                        <p:tgtEl>
                                          <p:spTgt spid="3">
                                            <p:txEl>
                                              <p:pRg st="4" end="4"/>
                                            </p:txEl>
                                          </p:spTgt>
                                        </p:tgtEl>
                                      </p:cBhvr>
                                    </p:animEffect>
                                    <p:anim calcmode="lin" valueType="num">
                                      <p:cBhvr>
                                        <p:cTn id="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a:extLst>
              <a:ext uri="{FF2B5EF4-FFF2-40B4-BE49-F238E27FC236}">
                <a16:creationId xmlns:a16="http://schemas.microsoft.com/office/drawing/2014/main" id="{A17C996C-FAA8-0C7D-7B59-0CA748EEF26C}"/>
              </a:ext>
            </a:extLst>
          </p:cNvPr>
          <p:cNvSpPr txBox="1"/>
          <p:nvPr/>
        </p:nvSpPr>
        <p:spPr>
          <a:xfrm>
            <a:off x="6978014" y="258900"/>
            <a:ext cx="5000626" cy="2862322"/>
          </a:xfrm>
          <a:prstGeom prst="rect">
            <a:avLst/>
          </a:prstGeom>
          <a:noFill/>
        </p:spPr>
        <p:txBody>
          <a:bodyPr wrap="square" rtlCol="0">
            <a:spAutoFit/>
          </a:bodyPr>
          <a:lstStyle/>
          <a:p>
            <a:pPr algn="ctr"/>
            <a:r>
              <a:rPr lang="nb-NO" sz="3600" dirty="0">
                <a:solidFill>
                  <a:srgbClr val="006699"/>
                </a:solidFill>
                <a:latin typeface="Calibri"/>
              </a:rPr>
              <a:t>Virksomme antibiotika er en forutsetning for vellykket behandling av infeksjonskomplikasjoner i avansert medisin</a:t>
            </a:r>
          </a:p>
        </p:txBody>
      </p:sp>
      <p:sp>
        <p:nvSpPr>
          <p:cNvPr id="5" name="TekstSylinder 4">
            <a:extLst>
              <a:ext uri="{FF2B5EF4-FFF2-40B4-BE49-F238E27FC236}">
                <a16:creationId xmlns:a16="http://schemas.microsoft.com/office/drawing/2014/main" id="{0BF8484E-3A59-11F2-054D-DB6A5FA33260}"/>
              </a:ext>
            </a:extLst>
          </p:cNvPr>
          <p:cNvSpPr txBox="1"/>
          <p:nvPr/>
        </p:nvSpPr>
        <p:spPr>
          <a:xfrm>
            <a:off x="7811533" y="3575323"/>
            <a:ext cx="3843192" cy="2862322"/>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nb-NO" sz="3600" dirty="0"/>
              <a:t>kreftbehandling</a:t>
            </a:r>
          </a:p>
          <a:p>
            <a:pPr marL="285750" indent="-285750">
              <a:buFont typeface="Arial" panose="020B0604020202020204" pitchFamily="34" charset="0"/>
              <a:buChar char="•"/>
            </a:pPr>
            <a:r>
              <a:rPr lang="nb-NO" sz="3600" dirty="0"/>
              <a:t>nyfødtmedisin</a:t>
            </a:r>
          </a:p>
          <a:p>
            <a:pPr marL="285750" indent="-285750">
              <a:buFont typeface="Arial" panose="020B0604020202020204" pitchFamily="34" charset="0"/>
              <a:buChar char="•"/>
            </a:pPr>
            <a:r>
              <a:rPr lang="nb-NO" sz="3600" dirty="0"/>
              <a:t>intensivmedisin</a:t>
            </a:r>
          </a:p>
          <a:p>
            <a:pPr marL="285750" indent="-285750">
              <a:buFont typeface="Arial" panose="020B0604020202020204" pitchFamily="34" charset="0"/>
              <a:buChar char="•"/>
            </a:pPr>
            <a:r>
              <a:rPr lang="nb-NO" sz="3600" dirty="0"/>
              <a:t>transplantasjon</a:t>
            </a:r>
          </a:p>
          <a:p>
            <a:pPr marL="285750" indent="-285750">
              <a:buFont typeface="Arial" panose="020B0604020202020204" pitchFamily="34" charset="0"/>
              <a:buChar char="•"/>
            </a:pPr>
            <a:r>
              <a:rPr lang="nb-NO" sz="3600" dirty="0"/>
              <a:t>større kirurgi </a:t>
            </a:r>
            <a:endParaRPr lang="nb-NO" sz="3600" dirty="0">
              <a:ea typeface="Calibri"/>
              <a:cs typeface="Calibri"/>
            </a:endParaRPr>
          </a:p>
        </p:txBody>
      </p:sp>
      <p:sp>
        <p:nvSpPr>
          <p:cNvPr id="2" name="TekstSylinder 1">
            <a:extLst>
              <a:ext uri="{FF2B5EF4-FFF2-40B4-BE49-F238E27FC236}">
                <a16:creationId xmlns:a16="http://schemas.microsoft.com/office/drawing/2014/main" id="{EFB24FEE-096B-6905-3C98-48B7A245CD4A}"/>
              </a:ext>
            </a:extLst>
          </p:cNvPr>
          <p:cNvSpPr txBox="1"/>
          <p:nvPr/>
        </p:nvSpPr>
        <p:spPr>
          <a:xfrm>
            <a:off x="1975395" y="6627426"/>
            <a:ext cx="1120181" cy="269320"/>
          </a:xfrm>
          <a:prstGeom prst="rect">
            <a:avLst/>
          </a:prstGeom>
          <a:noFill/>
        </p:spPr>
        <p:txBody>
          <a:bodyPr wrap="square" rtlCol="0">
            <a:spAutoFit/>
          </a:bodyPr>
          <a:lstStyle/>
          <a:p>
            <a:r>
              <a:rPr lang="nb-NO" sz="1100" dirty="0"/>
              <a:t>colourbox.com</a:t>
            </a:r>
          </a:p>
        </p:txBody>
      </p:sp>
      <p:pic>
        <p:nvPicPr>
          <p:cNvPr id="7" name="Bilde 6">
            <a:extLst>
              <a:ext uri="{FF2B5EF4-FFF2-40B4-BE49-F238E27FC236}">
                <a16:creationId xmlns:a16="http://schemas.microsoft.com/office/drawing/2014/main" id="{C15E1233-A7DE-9C9D-5EAE-4A94515C9733}"/>
              </a:ext>
            </a:extLst>
          </p:cNvPr>
          <p:cNvPicPr>
            <a:picLocks noChangeAspect="1"/>
          </p:cNvPicPr>
          <p:nvPr/>
        </p:nvPicPr>
        <p:blipFill>
          <a:blip r:embed="rId3"/>
          <a:stretch>
            <a:fillRect/>
          </a:stretch>
        </p:blipFill>
        <p:spPr>
          <a:xfrm>
            <a:off x="2091983" y="230574"/>
            <a:ext cx="4576970" cy="6396852"/>
          </a:xfrm>
          <a:prstGeom prst="rect">
            <a:avLst/>
          </a:prstGeom>
        </p:spPr>
      </p:pic>
    </p:spTree>
    <p:extLst>
      <p:ext uri="{BB962C8B-B14F-4D97-AF65-F5344CB8AC3E}">
        <p14:creationId xmlns:p14="http://schemas.microsoft.com/office/powerpoint/2010/main" val="3702155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33489A72-FD7A-E50B-E07E-B2019D142044}"/>
              </a:ext>
            </a:extLst>
          </p:cNvPr>
          <p:cNvPicPr>
            <a:picLocks noChangeAspect="1"/>
          </p:cNvPicPr>
          <p:nvPr/>
        </p:nvPicPr>
        <p:blipFill>
          <a:blip r:embed="rId3"/>
          <a:stretch>
            <a:fillRect/>
          </a:stretch>
        </p:blipFill>
        <p:spPr>
          <a:xfrm>
            <a:off x="2033450" y="647251"/>
            <a:ext cx="7553599" cy="5035732"/>
          </a:xfrm>
          <a:prstGeom prst="rect">
            <a:avLst/>
          </a:prstGeom>
          <a:effectLst>
            <a:outerShdw blurRad="50800" dist="38100" dir="2700000" algn="tl" rotWithShape="0">
              <a:prstClr val="black">
                <a:alpha val="40000"/>
              </a:prstClr>
            </a:outerShdw>
          </a:effectLst>
        </p:spPr>
      </p:pic>
      <p:pic>
        <p:nvPicPr>
          <p:cNvPr id="3" name="Bilde 2" descr="image001"/>
          <p:cNvPicPr>
            <a:picLocks noChangeAspect="1" noChangeArrowheads="1"/>
          </p:cNvPicPr>
          <p:nvPr/>
        </p:nvPicPr>
        <p:blipFill rotWithShape="1">
          <a:blip r:embed="rId4">
            <a:extLst>
              <a:ext uri="{28A0092B-C50C-407E-A947-70E740481C1C}">
                <a14:useLocalDpi xmlns:a14="http://schemas.microsoft.com/office/drawing/2010/main" val="0"/>
              </a:ext>
            </a:extLst>
          </a:blip>
          <a:srcRect l="4456" t="3314" r="20491" b="6264"/>
          <a:stretch/>
        </p:blipFill>
        <p:spPr bwMode="auto">
          <a:xfrm>
            <a:off x="7723719" y="3028230"/>
            <a:ext cx="3726660" cy="3829770"/>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Sylinder 3">
            <a:extLst>
              <a:ext uri="{FF2B5EF4-FFF2-40B4-BE49-F238E27FC236}">
                <a16:creationId xmlns:a16="http://schemas.microsoft.com/office/drawing/2014/main" id="{5BE3C9DA-BEE4-EDD6-1862-1EA9A379C93D}"/>
              </a:ext>
            </a:extLst>
          </p:cNvPr>
          <p:cNvSpPr txBox="1"/>
          <p:nvPr/>
        </p:nvSpPr>
        <p:spPr>
          <a:xfrm>
            <a:off x="1948550" y="5682983"/>
            <a:ext cx="1714500" cy="261610"/>
          </a:xfrm>
          <a:prstGeom prst="rect">
            <a:avLst/>
          </a:prstGeom>
          <a:noFill/>
        </p:spPr>
        <p:txBody>
          <a:bodyPr wrap="square" rtlCol="0">
            <a:spAutoFit/>
          </a:bodyPr>
          <a:lstStyle/>
          <a:p>
            <a:r>
              <a:rPr lang="nb-NO" sz="1100" dirty="0"/>
              <a:t>colourbox.com</a:t>
            </a:r>
          </a:p>
        </p:txBody>
      </p:sp>
    </p:spTree>
    <p:extLst>
      <p:ext uri="{BB962C8B-B14F-4D97-AF65-F5344CB8AC3E}">
        <p14:creationId xmlns:p14="http://schemas.microsoft.com/office/powerpoint/2010/main" val="1174381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a:extLst>
              <a:ext uri="{FF2B5EF4-FFF2-40B4-BE49-F238E27FC236}">
                <a16:creationId xmlns:a16="http://schemas.microsoft.com/office/drawing/2014/main" id="{72BE3AF3-9AFC-DE99-420C-CA7698945773}"/>
              </a:ext>
            </a:extLst>
          </p:cNvPr>
          <p:cNvSpPr/>
          <p:nvPr/>
        </p:nvSpPr>
        <p:spPr>
          <a:xfrm>
            <a:off x="3162299" y="1324927"/>
            <a:ext cx="6412230" cy="4732020"/>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Ellipse 2">
            <a:extLst>
              <a:ext uri="{FF2B5EF4-FFF2-40B4-BE49-F238E27FC236}">
                <a16:creationId xmlns:a16="http://schemas.microsoft.com/office/drawing/2014/main" id="{0AF84BF9-2632-9C46-5681-8B21370FA545}"/>
              </a:ext>
            </a:extLst>
          </p:cNvPr>
          <p:cNvSpPr/>
          <p:nvPr/>
        </p:nvSpPr>
        <p:spPr>
          <a:xfrm>
            <a:off x="2559366" y="1062989"/>
            <a:ext cx="7618095" cy="525589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Pil: vinkeltegn 3">
            <a:extLst>
              <a:ext uri="{FF2B5EF4-FFF2-40B4-BE49-F238E27FC236}">
                <a16:creationId xmlns:a16="http://schemas.microsoft.com/office/drawing/2014/main" id="{4A1D00D5-643B-68C7-8CA5-302F5C3369A4}"/>
              </a:ext>
            </a:extLst>
          </p:cNvPr>
          <p:cNvSpPr/>
          <p:nvPr/>
        </p:nvSpPr>
        <p:spPr>
          <a:xfrm>
            <a:off x="8396288" y="3096576"/>
            <a:ext cx="2657474" cy="1188720"/>
          </a:xfrm>
          <a:prstGeom prst="chevr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5" name="Femkant 4">
            <a:extLst>
              <a:ext uri="{FF2B5EF4-FFF2-40B4-BE49-F238E27FC236}">
                <a16:creationId xmlns:a16="http://schemas.microsoft.com/office/drawing/2014/main" id="{0841CFED-EDF1-1274-7E4E-881445DB7BCE}"/>
              </a:ext>
            </a:extLst>
          </p:cNvPr>
          <p:cNvSpPr/>
          <p:nvPr/>
        </p:nvSpPr>
        <p:spPr>
          <a:xfrm>
            <a:off x="1442884" y="2818201"/>
            <a:ext cx="342900" cy="297180"/>
          </a:xfrm>
          <a:prstGeom prst="pentag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Femkant 5">
            <a:extLst>
              <a:ext uri="{FF2B5EF4-FFF2-40B4-BE49-F238E27FC236}">
                <a16:creationId xmlns:a16="http://schemas.microsoft.com/office/drawing/2014/main" id="{0BF6E96F-3ADB-5F56-EE00-EFD7EECE3ACD}"/>
              </a:ext>
            </a:extLst>
          </p:cNvPr>
          <p:cNvSpPr/>
          <p:nvPr/>
        </p:nvSpPr>
        <p:spPr>
          <a:xfrm>
            <a:off x="2990849" y="1124474"/>
            <a:ext cx="342900" cy="297180"/>
          </a:xfrm>
          <a:prstGeom prst="pentag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Femkant 6">
            <a:extLst>
              <a:ext uri="{FF2B5EF4-FFF2-40B4-BE49-F238E27FC236}">
                <a16:creationId xmlns:a16="http://schemas.microsoft.com/office/drawing/2014/main" id="{C111A68B-5A8E-C815-80EE-BEC0469F6380}"/>
              </a:ext>
            </a:extLst>
          </p:cNvPr>
          <p:cNvSpPr/>
          <p:nvPr/>
        </p:nvSpPr>
        <p:spPr>
          <a:xfrm>
            <a:off x="7807812" y="3520439"/>
            <a:ext cx="342900" cy="297180"/>
          </a:xfrm>
          <a:prstGeom prst="pentag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Femkant 7">
            <a:extLst>
              <a:ext uri="{FF2B5EF4-FFF2-40B4-BE49-F238E27FC236}">
                <a16:creationId xmlns:a16="http://schemas.microsoft.com/office/drawing/2014/main" id="{25BAE497-80D4-A797-F0D8-6C4940922575}"/>
              </a:ext>
            </a:extLst>
          </p:cNvPr>
          <p:cNvSpPr/>
          <p:nvPr/>
        </p:nvSpPr>
        <p:spPr>
          <a:xfrm rot="12890341">
            <a:off x="11539399" y="3564252"/>
            <a:ext cx="342900" cy="297180"/>
          </a:xfrm>
          <a:prstGeom prst="pentag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10" name="Rett pilkobling 9">
            <a:extLst>
              <a:ext uri="{FF2B5EF4-FFF2-40B4-BE49-F238E27FC236}">
                <a16:creationId xmlns:a16="http://schemas.microsoft.com/office/drawing/2014/main" id="{E5C1CBE5-3898-9D91-FC1F-F56DF6877362}"/>
              </a:ext>
            </a:extLst>
          </p:cNvPr>
          <p:cNvCxnSpPr/>
          <p:nvPr/>
        </p:nvCxnSpPr>
        <p:spPr>
          <a:xfrm flipV="1">
            <a:off x="8382167" y="3690936"/>
            <a:ext cx="2987656" cy="2190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Pil: bøyd oppover 11">
            <a:extLst>
              <a:ext uri="{FF2B5EF4-FFF2-40B4-BE49-F238E27FC236}">
                <a16:creationId xmlns:a16="http://schemas.microsoft.com/office/drawing/2014/main" id="{F2E9F09B-3776-6637-BEE6-A1CFA1F63CB6}"/>
              </a:ext>
            </a:extLst>
          </p:cNvPr>
          <p:cNvSpPr/>
          <p:nvPr/>
        </p:nvSpPr>
        <p:spPr>
          <a:xfrm rot="18519588">
            <a:off x="1618172" y="2216861"/>
            <a:ext cx="2171700" cy="468783"/>
          </a:xfrm>
          <a:prstGeom prst="curved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13" name="TekstSylinder 12">
            <a:extLst>
              <a:ext uri="{FF2B5EF4-FFF2-40B4-BE49-F238E27FC236}">
                <a16:creationId xmlns:a16="http://schemas.microsoft.com/office/drawing/2014/main" id="{115589AF-1087-0480-544B-CE3BA765AA1A}"/>
              </a:ext>
            </a:extLst>
          </p:cNvPr>
          <p:cNvSpPr txBox="1"/>
          <p:nvPr/>
        </p:nvSpPr>
        <p:spPr>
          <a:xfrm>
            <a:off x="3810953" y="3284309"/>
            <a:ext cx="3224214" cy="769441"/>
          </a:xfrm>
          <a:prstGeom prst="rect">
            <a:avLst/>
          </a:prstGeom>
          <a:noFill/>
        </p:spPr>
        <p:txBody>
          <a:bodyPr wrap="square" rtlCol="0">
            <a:spAutoFit/>
          </a:bodyPr>
          <a:lstStyle/>
          <a:p>
            <a:r>
              <a:rPr lang="nb-NO" sz="4400"/>
              <a:t>Bakteriecelle</a:t>
            </a:r>
          </a:p>
        </p:txBody>
      </p:sp>
      <p:sp>
        <p:nvSpPr>
          <p:cNvPr id="14" name="TekstSylinder 13">
            <a:extLst>
              <a:ext uri="{FF2B5EF4-FFF2-40B4-BE49-F238E27FC236}">
                <a16:creationId xmlns:a16="http://schemas.microsoft.com/office/drawing/2014/main" id="{7C9E3C09-5CA7-E552-39DD-32732C72106A}"/>
              </a:ext>
            </a:extLst>
          </p:cNvPr>
          <p:cNvSpPr txBox="1"/>
          <p:nvPr/>
        </p:nvSpPr>
        <p:spPr>
          <a:xfrm>
            <a:off x="8949690" y="3284309"/>
            <a:ext cx="1473347" cy="369332"/>
          </a:xfrm>
          <a:prstGeom prst="rect">
            <a:avLst/>
          </a:prstGeom>
          <a:noFill/>
        </p:spPr>
        <p:txBody>
          <a:bodyPr wrap="square" rtlCol="0">
            <a:spAutoFit/>
          </a:bodyPr>
          <a:lstStyle/>
          <a:p>
            <a:r>
              <a:rPr lang="nb-NO" dirty="0"/>
              <a:t>Effluxpumpe</a:t>
            </a:r>
          </a:p>
        </p:txBody>
      </p:sp>
      <p:sp>
        <p:nvSpPr>
          <p:cNvPr id="15" name="TekstSylinder 14">
            <a:extLst>
              <a:ext uri="{FF2B5EF4-FFF2-40B4-BE49-F238E27FC236}">
                <a16:creationId xmlns:a16="http://schemas.microsoft.com/office/drawing/2014/main" id="{F84D1BC2-2539-417F-E8A6-3790F872E264}"/>
              </a:ext>
            </a:extLst>
          </p:cNvPr>
          <p:cNvSpPr txBox="1"/>
          <p:nvPr/>
        </p:nvSpPr>
        <p:spPr>
          <a:xfrm>
            <a:off x="2853383" y="2441011"/>
            <a:ext cx="3602281" cy="369332"/>
          </a:xfrm>
          <a:prstGeom prst="rect">
            <a:avLst/>
          </a:prstGeom>
          <a:noFill/>
        </p:spPr>
        <p:txBody>
          <a:bodyPr wrap="square" rtlCol="0">
            <a:spAutoFit/>
          </a:bodyPr>
          <a:lstStyle/>
          <a:p>
            <a:r>
              <a:rPr lang="nb-NO"/>
              <a:t>Endret bindingssete i celleveggen</a:t>
            </a:r>
          </a:p>
        </p:txBody>
      </p:sp>
      <p:sp>
        <p:nvSpPr>
          <p:cNvPr id="16" name="TekstSylinder 15">
            <a:extLst>
              <a:ext uri="{FF2B5EF4-FFF2-40B4-BE49-F238E27FC236}">
                <a16:creationId xmlns:a16="http://schemas.microsoft.com/office/drawing/2014/main" id="{897BE672-FFF5-B463-8EDD-642F780DE896}"/>
              </a:ext>
            </a:extLst>
          </p:cNvPr>
          <p:cNvSpPr txBox="1"/>
          <p:nvPr/>
        </p:nvSpPr>
        <p:spPr>
          <a:xfrm>
            <a:off x="213682" y="2718010"/>
            <a:ext cx="1270636" cy="369332"/>
          </a:xfrm>
          <a:prstGeom prst="rect">
            <a:avLst/>
          </a:prstGeom>
          <a:noFill/>
        </p:spPr>
        <p:txBody>
          <a:bodyPr wrap="square" rtlCol="0">
            <a:spAutoFit/>
          </a:bodyPr>
          <a:lstStyle/>
          <a:p>
            <a:r>
              <a:rPr lang="nb-NO"/>
              <a:t>Antibiotika</a:t>
            </a:r>
          </a:p>
        </p:txBody>
      </p:sp>
    </p:spTree>
    <p:extLst>
      <p:ext uri="{BB962C8B-B14F-4D97-AF65-F5344CB8AC3E}">
        <p14:creationId xmlns:p14="http://schemas.microsoft.com/office/powerpoint/2010/main" val="1155112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F402AE2-F312-2A2E-9617-02C21A9BBFAD}"/>
              </a:ext>
            </a:extLst>
          </p:cNvPr>
          <p:cNvSpPr>
            <a:spLocks noGrp="1"/>
          </p:cNvSpPr>
          <p:nvPr>
            <p:ph type="title" idx="4294967295"/>
          </p:nvPr>
        </p:nvSpPr>
        <p:spPr>
          <a:xfrm>
            <a:off x="1686604" y="360336"/>
            <a:ext cx="10972800" cy="1143000"/>
          </a:xfrm>
        </p:spPr>
        <p:txBody>
          <a:bodyPr>
            <a:normAutofit fontScale="90000"/>
          </a:bodyPr>
          <a:lstStyle/>
          <a:p>
            <a:r>
              <a:rPr lang="nb-NO" dirty="0">
                <a:solidFill>
                  <a:srgbClr val="006699"/>
                </a:solidFill>
              </a:rPr>
              <a:t>MRSA </a:t>
            </a:r>
            <a:br>
              <a:rPr lang="nb-NO" dirty="0">
                <a:solidFill>
                  <a:srgbClr val="006699"/>
                </a:solidFill>
              </a:rPr>
            </a:br>
            <a:r>
              <a:rPr lang="nb-NO" sz="3100" dirty="0">
                <a:solidFill>
                  <a:srgbClr val="006699"/>
                </a:solidFill>
              </a:rPr>
              <a:t>Meticillinresistente Stafylococcus aureus</a:t>
            </a:r>
          </a:p>
        </p:txBody>
      </p:sp>
      <p:sp>
        <p:nvSpPr>
          <p:cNvPr id="3" name="Plassholder for innhold 2">
            <a:extLst>
              <a:ext uri="{FF2B5EF4-FFF2-40B4-BE49-F238E27FC236}">
                <a16:creationId xmlns:a16="http://schemas.microsoft.com/office/drawing/2014/main" id="{749D07E3-325A-BB6A-3316-07B7C199CF79}"/>
              </a:ext>
            </a:extLst>
          </p:cNvPr>
          <p:cNvSpPr>
            <a:spLocks noGrp="1"/>
          </p:cNvSpPr>
          <p:nvPr>
            <p:ph idx="4294967295"/>
          </p:nvPr>
        </p:nvSpPr>
        <p:spPr>
          <a:xfrm>
            <a:off x="666427" y="2100263"/>
            <a:ext cx="10693832" cy="4414837"/>
          </a:xfrm>
        </p:spPr>
        <p:txBody>
          <a:bodyPr>
            <a:normAutofit/>
          </a:bodyPr>
          <a:lstStyle/>
          <a:p>
            <a:r>
              <a:rPr lang="nb-NO" dirty="0">
                <a:solidFill>
                  <a:schemeClr val="tx1"/>
                </a:solidFill>
              </a:rPr>
              <a:t>Gule stafylokokker </a:t>
            </a:r>
          </a:p>
          <a:p>
            <a:pPr lvl="1"/>
            <a:r>
              <a:rPr lang="nb-NO" dirty="0">
                <a:solidFill>
                  <a:schemeClr val="tx1"/>
                </a:solidFill>
              </a:rPr>
              <a:t>Normalflora på huden og i nesen </a:t>
            </a:r>
          </a:p>
          <a:p>
            <a:pPr lvl="1"/>
            <a:r>
              <a:rPr lang="nb-NO" dirty="0">
                <a:solidFill>
                  <a:schemeClr val="tx1"/>
                </a:solidFill>
              </a:rPr>
              <a:t>Gir infeksjon i hud, bløtvev, bein, ledd og hjerteklaffer, samt sepsis</a:t>
            </a:r>
          </a:p>
          <a:p>
            <a:pPr marL="0" indent="0">
              <a:buNone/>
            </a:pPr>
            <a:endParaRPr lang="nb-NO" dirty="0">
              <a:solidFill>
                <a:schemeClr val="tx1"/>
              </a:solidFill>
            </a:endParaRPr>
          </a:p>
          <a:p>
            <a:r>
              <a:rPr lang="nb-NO" dirty="0">
                <a:solidFill>
                  <a:schemeClr val="tx1"/>
                </a:solidFill>
              </a:rPr>
              <a:t>Resistente mot </a:t>
            </a:r>
            <a:r>
              <a:rPr lang="nb-NO" b="0" i="0" dirty="0">
                <a:solidFill>
                  <a:schemeClr val="tx1"/>
                </a:solidFill>
                <a:effectLst/>
                <a:latin typeface="Brandon Text"/>
              </a:rPr>
              <a:t>betalaktamantibiotika som </a:t>
            </a:r>
            <a:r>
              <a:rPr lang="nb-NO" dirty="0">
                <a:solidFill>
                  <a:schemeClr val="tx1"/>
                </a:solidFill>
              </a:rPr>
              <a:t>(di)kloksacillin</a:t>
            </a:r>
          </a:p>
          <a:p>
            <a:r>
              <a:rPr lang="nb-NO" dirty="0">
                <a:solidFill>
                  <a:schemeClr val="tx1"/>
                </a:solidFill>
              </a:rPr>
              <a:t>Smitte gjennom kontakt </a:t>
            </a:r>
          </a:p>
          <a:p>
            <a:r>
              <a:rPr lang="nb-NO" dirty="0">
                <a:solidFill>
                  <a:schemeClr val="tx1"/>
                </a:solidFill>
              </a:rPr>
              <a:t>Kontaktsmitteisolering med tillegg av bruk av kirurgisk munnbind i</a:t>
            </a:r>
            <a:r>
              <a:rPr lang="nb-NO" b="0" i="0" dirty="0">
                <a:solidFill>
                  <a:schemeClr val="tx1"/>
                </a:solidFill>
                <a:effectLst/>
                <a:latin typeface="Brandon Text"/>
              </a:rPr>
              <a:t> </a:t>
            </a:r>
            <a:r>
              <a:rPr lang="nb-NO" dirty="0">
                <a:solidFill>
                  <a:schemeClr val="tx1"/>
                </a:solidFill>
              </a:rPr>
              <a:t>helseinstitusjoner </a:t>
            </a:r>
          </a:p>
        </p:txBody>
      </p:sp>
      <p:pic>
        <p:nvPicPr>
          <p:cNvPr id="4" name="Bilde 3">
            <a:extLst>
              <a:ext uri="{FF2B5EF4-FFF2-40B4-BE49-F238E27FC236}">
                <a16:creationId xmlns:a16="http://schemas.microsoft.com/office/drawing/2014/main" id="{BCBD83A6-B3B4-C424-594D-F8E52EBD28E6}"/>
              </a:ext>
            </a:extLst>
          </p:cNvPr>
          <p:cNvPicPr>
            <a:picLocks noChangeAspect="1"/>
          </p:cNvPicPr>
          <p:nvPr/>
        </p:nvPicPr>
        <p:blipFill>
          <a:blip r:embed="rId3"/>
          <a:stretch>
            <a:fillRect/>
          </a:stretch>
        </p:blipFill>
        <p:spPr>
          <a:xfrm>
            <a:off x="9159875" y="211455"/>
            <a:ext cx="2619375" cy="1743075"/>
          </a:xfrm>
          <a:prstGeom prst="rect">
            <a:avLst/>
          </a:prstGeom>
          <a:effectLst>
            <a:outerShdw blurRad="50800" dist="38100" dir="2700000" algn="tl" rotWithShape="0">
              <a:prstClr val="black">
                <a:alpha val="40000"/>
              </a:prstClr>
            </a:outerShdw>
          </a:effectLst>
        </p:spPr>
      </p:pic>
      <p:sp>
        <p:nvSpPr>
          <p:cNvPr id="6" name="TekstSylinder 5">
            <a:extLst>
              <a:ext uri="{FF2B5EF4-FFF2-40B4-BE49-F238E27FC236}">
                <a16:creationId xmlns:a16="http://schemas.microsoft.com/office/drawing/2014/main" id="{55ED7468-A460-BF84-3F6E-AC849E31B249}"/>
              </a:ext>
            </a:extLst>
          </p:cNvPr>
          <p:cNvSpPr txBox="1"/>
          <p:nvPr/>
        </p:nvSpPr>
        <p:spPr>
          <a:xfrm>
            <a:off x="9159874" y="2000101"/>
            <a:ext cx="117284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prstClr val="black"/>
                </a:solidFill>
                <a:effectLst/>
                <a:uLnTx/>
                <a:uFillTx/>
                <a:latin typeface="Calibri"/>
                <a:ea typeface="+mn-ea"/>
                <a:cs typeface="+mn-cs"/>
              </a:rPr>
              <a:t>colourbox.com</a:t>
            </a:r>
          </a:p>
        </p:txBody>
      </p:sp>
    </p:spTree>
    <p:extLst>
      <p:ext uri="{BB962C8B-B14F-4D97-AF65-F5344CB8AC3E}">
        <p14:creationId xmlns:p14="http://schemas.microsoft.com/office/powerpoint/2010/main" val="1051478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515945C-A5A3-7E9B-B05E-B6EC54D2953A}"/>
              </a:ext>
            </a:extLst>
          </p:cNvPr>
          <p:cNvSpPr>
            <a:spLocks noGrp="1"/>
          </p:cNvSpPr>
          <p:nvPr>
            <p:ph type="title" idx="4294967295"/>
          </p:nvPr>
        </p:nvSpPr>
        <p:spPr>
          <a:xfrm>
            <a:off x="1718568" y="456565"/>
            <a:ext cx="10972800" cy="1143000"/>
          </a:xfrm>
        </p:spPr>
        <p:txBody>
          <a:bodyPr>
            <a:normAutofit fontScale="90000"/>
          </a:bodyPr>
          <a:lstStyle/>
          <a:p>
            <a:r>
              <a:rPr lang="nb-NO" dirty="0">
                <a:solidFill>
                  <a:srgbClr val="006699"/>
                </a:solidFill>
              </a:rPr>
              <a:t>VRE</a:t>
            </a:r>
            <a:br>
              <a:rPr lang="nb-NO" dirty="0">
                <a:solidFill>
                  <a:srgbClr val="006699"/>
                </a:solidFill>
              </a:rPr>
            </a:br>
            <a:r>
              <a:rPr lang="nb-NO" sz="3100" dirty="0">
                <a:solidFill>
                  <a:srgbClr val="006699"/>
                </a:solidFill>
              </a:rPr>
              <a:t>Vankomycinresistente enterokokker</a:t>
            </a:r>
          </a:p>
        </p:txBody>
      </p:sp>
      <p:sp>
        <p:nvSpPr>
          <p:cNvPr id="3" name="Plassholder for innhold 2">
            <a:extLst>
              <a:ext uri="{FF2B5EF4-FFF2-40B4-BE49-F238E27FC236}">
                <a16:creationId xmlns:a16="http://schemas.microsoft.com/office/drawing/2014/main" id="{B1AC769C-92F8-D648-0E93-BEED363248E5}"/>
              </a:ext>
            </a:extLst>
          </p:cNvPr>
          <p:cNvSpPr>
            <a:spLocks noGrp="1"/>
          </p:cNvSpPr>
          <p:nvPr>
            <p:ph idx="4294967295"/>
          </p:nvPr>
        </p:nvSpPr>
        <p:spPr>
          <a:xfrm>
            <a:off x="803062" y="2408873"/>
            <a:ext cx="10972801" cy="3992562"/>
          </a:xfrm>
        </p:spPr>
        <p:txBody>
          <a:bodyPr>
            <a:normAutofit/>
          </a:bodyPr>
          <a:lstStyle/>
          <a:p>
            <a:r>
              <a:rPr lang="nb-NO" dirty="0"/>
              <a:t>Enterokokker</a:t>
            </a:r>
          </a:p>
          <a:p>
            <a:pPr lvl="1"/>
            <a:r>
              <a:rPr lang="nb-NO" dirty="0"/>
              <a:t>Normalt i tarmfloraen</a:t>
            </a:r>
          </a:p>
          <a:p>
            <a:pPr lvl="1"/>
            <a:r>
              <a:rPr lang="nb-NO" dirty="0"/>
              <a:t>Kan gi infeksjon i urinveier, abdomen, postoperative sårinfeksjoner, samt sepsis</a:t>
            </a:r>
          </a:p>
          <a:p>
            <a:pPr marL="457200" lvl="1" indent="0">
              <a:buNone/>
            </a:pPr>
            <a:endParaRPr lang="nb-NO" dirty="0"/>
          </a:p>
          <a:p>
            <a:r>
              <a:rPr lang="nb-NO" dirty="0"/>
              <a:t>Resistente mot vankomycin</a:t>
            </a:r>
          </a:p>
          <a:p>
            <a:pPr eaLnBrk="1" hangingPunct="1"/>
            <a:r>
              <a:rPr lang="nb-NO" altLang="en-US" dirty="0"/>
              <a:t>Smitteoverføring fekalt-oralt</a:t>
            </a:r>
          </a:p>
          <a:p>
            <a:pPr eaLnBrk="1" hangingPunct="1"/>
            <a:r>
              <a:rPr lang="nb-NO" altLang="en-US" dirty="0"/>
              <a:t>Kontaktsmitteregime ved risiko, ellers basale smittevernrutiner i helseinstitusjoner</a:t>
            </a:r>
          </a:p>
          <a:p>
            <a:pPr marL="0" indent="0">
              <a:buNone/>
            </a:pPr>
            <a:r>
              <a:rPr lang="nb-NO" dirty="0"/>
              <a:t> </a:t>
            </a:r>
          </a:p>
          <a:p>
            <a:pPr lvl="1"/>
            <a:endParaRPr lang="nb-NO" dirty="0"/>
          </a:p>
          <a:p>
            <a:pPr lvl="1"/>
            <a:endParaRPr lang="nb-NO" dirty="0"/>
          </a:p>
        </p:txBody>
      </p:sp>
      <p:pic>
        <p:nvPicPr>
          <p:cNvPr id="5" name="Bilde 4">
            <a:extLst>
              <a:ext uri="{FF2B5EF4-FFF2-40B4-BE49-F238E27FC236}">
                <a16:creationId xmlns:a16="http://schemas.microsoft.com/office/drawing/2014/main" id="{11D50B21-6494-AE5D-0D72-365B5CC35C11}"/>
              </a:ext>
            </a:extLst>
          </p:cNvPr>
          <p:cNvPicPr>
            <a:picLocks noChangeAspect="1"/>
          </p:cNvPicPr>
          <p:nvPr/>
        </p:nvPicPr>
        <p:blipFill>
          <a:blip r:embed="rId3"/>
          <a:stretch>
            <a:fillRect/>
          </a:stretch>
        </p:blipFill>
        <p:spPr>
          <a:xfrm>
            <a:off x="9201996" y="159385"/>
            <a:ext cx="2573867" cy="1737360"/>
          </a:xfrm>
          <a:prstGeom prst="rect">
            <a:avLst/>
          </a:prstGeom>
          <a:effectLst>
            <a:outerShdw blurRad="50800" dist="38100" dir="2700000" algn="tl" rotWithShape="0">
              <a:prstClr val="black">
                <a:alpha val="40000"/>
              </a:prstClr>
            </a:outerShdw>
          </a:effectLst>
        </p:spPr>
      </p:pic>
      <p:sp>
        <p:nvSpPr>
          <p:cNvPr id="6" name="TekstSylinder 5">
            <a:extLst>
              <a:ext uri="{FF2B5EF4-FFF2-40B4-BE49-F238E27FC236}">
                <a16:creationId xmlns:a16="http://schemas.microsoft.com/office/drawing/2014/main" id="{8E35DE78-E64D-AF0D-EA23-EED3DB983C3A}"/>
              </a:ext>
            </a:extLst>
          </p:cNvPr>
          <p:cNvSpPr txBox="1"/>
          <p:nvPr/>
        </p:nvSpPr>
        <p:spPr>
          <a:xfrm>
            <a:off x="9075420" y="1969458"/>
            <a:ext cx="1897380" cy="261610"/>
          </a:xfrm>
          <a:prstGeom prst="rect">
            <a:avLst/>
          </a:prstGeom>
          <a:noFill/>
        </p:spPr>
        <p:txBody>
          <a:bodyPr wrap="square" rtlCol="0">
            <a:spAutoFit/>
          </a:bodyPr>
          <a:lstStyle/>
          <a:p>
            <a:r>
              <a:rPr lang="nb-NO" sz="1100">
                <a:solidFill>
                  <a:prstClr val="black"/>
                </a:solidFill>
                <a:latin typeface="Calibri"/>
              </a:rPr>
              <a:t>Science Photo Library / NTB</a:t>
            </a:r>
          </a:p>
        </p:txBody>
      </p:sp>
    </p:spTree>
    <p:extLst>
      <p:ext uri="{BB962C8B-B14F-4D97-AF65-F5344CB8AC3E}">
        <p14:creationId xmlns:p14="http://schemas.microsoft.com/office/powerpoint/2010/main" val="9066370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F402AE2-F312-2A2E-9617-02C21A9BBFAD}"/>
              </a:ext>
            </a:extLst>
          </p:cNvPr>
          <p:cNvSpPr>
            <a:spLocks noGrp="1"/>
          </p:cNvSpPr>
          <p:nvPr>
            <p:ph type="title" idx="4294967295"/>
          </p:nvPr>
        </p:nvSpPr>
        <p:spPr>
          <a:xfrm>
            <a:off x="1609321" y="357308"/>
            <a:ext cx="10972800" cy="1143000"/>
          </a:xfrm>
        </p:spPr>
        <p:txBody>
          <a:bodyPr>
            <a:normAutofit fontScale="90000"/>
          </a:bodyPr>
          <a:lstStyle/>
          <a:p>
            <a:pPr algn="l"/>
            <a:r>
              <a:rPr kumimoji="0" lang="nb-NO" b="0" i="0" u="none" strike="noStrike" kern="1200" cap="none" spc="0" normalizeH="0" baseline="0" noProof="0" dirty="0">
                <a:ln>
                  <a:noFill/>
                </a:ln>
                <a:solidFill>
                  <a:srgbClr val="006699"/>
                </a:solidFill>
                <a:effectLst/>
                <a:uLnTx/>
                <a:uFillTx/>
                <a:latin typeface="Calibri"/>
                <a:ea typeface="+mj-ea"/>
                <a:cs typeface="+mj-cs"/>
              </a:rPr>
              <a:t>ESBL</a:t>
            </a:r>
            <a:br>
              <a:rPr kumimoji="0" lang="nb-NO" b="0" i="0" u="none" strike="noStrike" kern="1200" cap="none" spc="0" normalizeH="0" baseline="0" noProof="0" dirty="0">
                <a:ln>
                  <a:noFill/>
                </a:ln>
                <a:solidFill>
                  <a:srgbClr val="006699"/>
                </a:solidFill>
                <a:effectLst/>
                <a:uLnTx/>
                <a:uFillTx/>
                <a:latin typeface="Calibri"/>
                <a:ea typeface="+mj-ea"/>
                <a:cs typeface="+mj-cs"/>
              </a:rPr>
            </a:br>
            <a:r>
              <a:rPr lang="nb-NO" sz="3100" dirty="0">
                <a:solidFill>
                  <a:srgbClr val="006699"/>
                </a:solidFill>
              </a:rPr>
              <a:t>Extended-</a:t>
            </a:r>
            <a:r>
              <a:rPr lang="nb-NO" sz="3100" dirty="0" err="1">
                <a:solidFill>
                  <a:srgbClr val="006699"/>
                </a:solidFill>
              </a:rPr>
              <a:t>spectrum</a:t>
            </a:r>
            <a:r>
              <a:rPr lang="nb-NO" sz="3100" dirty="0">
                <a:solidFill>
                  <a:srgbClr val="006699"/>
                </a:solidFill>
              </a:rPr>
              <a:t> beta-</a:t>
            </a:r>
            <a:r>
              <a:rPr lang="nb-NO" sz="3100" dirty="0" err="1">
                <a:solidFill>
                  <a:srgbClr val="006699"/>
                </a:solidFill>
              </a:rPr>
              <a:t>lactamase</a:t>
            </a:r>
            <a:endParaRPr lang="nb-NO" sz="3100" dirty="0">
              <a:solidFill>
                <a:srgbClr val="006699"/>
              </a:solidFill>
            </a:endParaRPr>
          </a:p>
        </p:txBody>
      </p:sp>
      <p:sp>
        <p:nvSpPr>
          <p:cNvPr id="3" name="Plassholder for innhold 2">
            <a:extLst>
              <a:ext uri="{FF2B5EF4-FFF2-40B4-BE49-F238E27FC236}">
                <a16:creationId xmlns:a16="http://schemas.microsoft.com/office/drawing/2014/main" id="{749D07E3-325A-BB6A-3316-07B7C199CF79}"/>
              </a:ext>
            </a:extLst>
          </p:cNvPr>
          <p:cNvSpPr>
            <a:spLocks noGrp="1"/>
          </p:cNvSpPr>
          <p:nvPr>
            <p:ph idx="4294967295"/>
          </p:nvPr>
        </p:nvSpPr>
        <p:spPr>
          <a:xfrm>
            <a:off x="727710" y="2053894"/>
            <a:ext cx="11081288" cy="4804106"/>
          </a:xfrm>
        </p:spPr>
        <p:txBody>
          <a:bodyPr vert="horz" lIns="144000" tIns="18000" rIns="91440" bIns="45720" rtlCol="0" anchor="t">
            <a:normAutofit/>
          </a:bodyPr>
          <a:lstStyle/>
          <a:p>
            <a:r>
              <a:rPr lang="nb-NO" dirty="0">
                <a:solidFill>
                  <a:schemeClr val="tx1"/>
                </a:solidFill>
              </a:rPr>
              <a:t>ESBL - et enzym som bryter ned </a:t>
            </a:r>
            <a:r>
              <a:rPr lang="nb-NO" dirty="0" err="1">
                <a:solidFill>
                  <a:schemeClr val="tx1"/>
                </a:solidFill>
              </a:rPr>
              <a:t>betalaktam</a:t>
            </a:r>
            <a:r>
              <a:rPr lang="nb-NO" dirty="0">
                <a:solidFill>
                  <a:schemeClr val="tx1"/>
                </a:solidFill>
              </a:rPr>
              <a:t>-antibiotika</a:t>
            </a:r>
          </a:p>
          <a:p>
            <a:pPr marL="0" indent="0">
              <a:buNone/>
            </a:pPr>
            <a:r>
              <a:rPr lang="nb-NO" dirty="0">
                <a:solidFill>
                  <a:schemeClr val="tx1"/>
                </a:solidFill>
              </a:rPr>
              <a:t>     	- erverves blant annet av E.coli og Klebsiella som gir infeksjon i urinveier, abdomen 	og blodbanen</a:t>
            </a:r>
          </a:p>
          <a:p>
            <a:pPr marL="0" indent="0">
              <a:buNone/>
            </a:pPr>
            <a:endParaRPr lang="nb-NO" dirty="0">
              <a:solidFill>
                <a:schemeClr val="tx1"/>
              </a:solidFill>
            </a:endParaRPr>
          </a:p>
          <a:p>
            <a:pPr marL="341630"/>
            <a:r>
              <a:rPr lang="nb-NO" dirty="0">
                <a:solidFill>
                  <a:schemeClr val="tx1"/>
                </a:solidFill>
              </a:rPr>
              <a:t>ESBL </a:t>
            </a:r>
            <a:r>
              <a:rPr lang="nb-NO" sz="1600" dirty="0">
                <a:solidFill>
                  <a:schemeClr val="tx1"/>
                </a:solidFill>
              </a:rPr>
              <a:t>A/M </a:t>
            </a:r>
            <a:r>
              <a:rPr lang="nb-NO" dirty="0">
                <a:solidFill>
                  <a:schemeClr val="tx1"/>
                </a:solidFill>
              </a:rPr>
              <a:t>- Resistente mot penicilliner, cefalosporiner (f.eks cefotaksim)</a:t>
            </a:r>
            <a:endParaRPr lang="nb-NO" dirty="0">
              <a:solidFill>
                <a:schemeClr val="tx1"/>
              </a:solidFill>
              <a:cs typeface="Calibri"/>
            </a:endParaRPr>
          </a:p>
          <a:p>
            <a:pPr marL="341630"/>
            <a:r>
              <a:rPr lang="nb-NO" dirty="0">
                <a:solidFill>
                  <a:schemeClr val="tx1"/>
                </a:solidFill>
              </a:rPr>
              <a:t>ESBL </a:t>
            </a:r>
            <a:r>
              <a:rPr lang="nb-NO" sz="1600" dirty="0">
                <a:solidFill>
                  <a:schemeClr val="tx1"/>
                </a:solidFill>
              </a:rPr>
              <a:t>KARBA</a:t>
            </a:r>
            <a:r>
              <a:rPr lang="nb-NO" dirty="0"/>
              <a:t> - </a:t>
            </a:r>
            <a:r>
              <a:rPr lang="nb-NO" dirty="0">
                <a:solidFill>
                  <a:schemeClr val="tx1"/>
                </a:solidFill>
              </a:rPr>
              <a:t>Resistente mot penicilliner, cefalosporiner, karbapenemer (f.eks meropenem)</a:t>
            </a:r>
            <a:endParaRPr lang="nb-NO" dirty="0">
              <a:solidFill>
                <a:schemeClr val="tx1"/>
              </a:solidFill>
              <a:cs typeface="Calibri"/>
            </a:endParaRPr>
          </a:p>
          <a:p>
            <a:pPr marL="0" indent="0">
              <a:buNone/>
            </a:pPr>
            <a:endParaRPr lang="nb-NO" altLang="en-US" dirty="0">
              <a:solidFill>
                <a:schemeClr val="tx1"/>
              </a:solidFill>
            </a:endParaRPr>
          </a:p>
          <a:p>
            <a:pPr marL="341630" eaLnBrk="1" hangingPunct="1"/>
            <a:r>
              <a:rPr lang="nb-NO" altLang="en-US" dirty="0">
                <a:solidFill>
                  <a:schemeClr val="tx1"/>
                </a:solidFill>
              </a:rPr>
              <a:t>Smitteoverføring fekalt-oralt (</a:t>
            </a:r>
            <a:r>
              <a:rPr lang="nb-NO" dirty="0">
                <a:solidFill>
                  <a:schemeClr val="tx1"/>
                </a:solidFill>
              </a:rPr>
              <a:t>E.coli, Klebsiella)</a:t>
            </a:r>
            <a:endParaRPr lang="nb-NO" altLang="en-US" dirty="0">
              <a:solidFill>
                <a:schemeClr val="tx1"/>
              </a:solidFill>
              <a:cs typeface="Calibri"/>
            </a:endParaRPr>
          </a:p>
          <a:p>
            <a:pPr marL="341630"/>
            <a:r>
              <a:rPr lang="nb-NO" dirty="0">
                <a:solidFill>
                  <a:schemeClr val="tx1"/>
                </a:solidFill>
                <a:cs typeface="Calibri"/>
              </a:rPr>
              <a:t>Kontaktsmitteregime ved ESBL </a:t>
            </a:r>
            <a:r>
              <a:rPr lang="nb-NO" sz="1400" dirty="0">
                <a:solidFill>
                  <a:schemeClr val="tx1"/>
                </a:solidFill>
                <a:cs typeface="Calibri"/>
              </a:rPr>
              <a:t>KARBA</a:t>
            </a:r>
            <a:r>
              <a:rPr lang="nb-NO" dirty="0">
                <a:solidFill>
                  <a:schemeClr val="tx1"/>
                </a:solidFill>
                <a:cs typeface="Calibri"/>
              </a:rPr>
              <a:t>, og ved ESBL </a:t>
            </a:r>
            <a:r>
              <a:rPr lang="nb-NO" sz="1400" dirty="0">
                <a:solidFill>
                  <a:schemeClr val="tx1"/>
                </a:solidFill>
                <a:cs typeface="Calibri"/>
              </a:rPr>
              <a:t>A/M</a:t>
            </a:r>
            <a:r>
              <a:rPr lang="nb-NO" dirty="0">
                <a:solidFill>
                  <a:schemeClr val="tx1"/>
                </a:solidFill>
                <a:cs typeface="Calibri"/>
              </a:rPr>
              <a:t> når økt risiko for spredning og/eller avdelinger med spesielt infeksjonsutsatte pasienter </a:t>
            </a:r>
          </a:p>
          <a:p>
            <a:pPr marL="341630"/>
            <a:endParaRPr lang="nb-NO" dirty="0">
              <a:solidFill>
                <a:schemeClr val="tx1"/>
              </a:solidFill>
              <a:cs typeface="Calibri"/>
            </a:endParaRPr>
          </a:p>
        </p:txBody>
      </p:sp>
      <p:pic>
        <p:nvPicPr>
          <p:cNvPr id="4" name="Bilde 3">
            <a:extLst>
              <a:ext uri="{FF2B5EF4-FFF2-40B4-BE49-F238E27FC236}">
                <a16:creationId xmlns:a16="http://schemas.microsoft.com/office/drawing/2014/main" id="{25341271-CC0B-2F2D-DA7E-480E07BAD2A3}"/>
              </a:ext>
            </a:extLst>
          </p:cNvPr>
          <p:cNvPicPr>
            <a:picLocks noChangeAspect="1"/>
          </p:cNvPicPr>
          <p:nvPr/>
        </p:nvPicPr>
        <p:blipFill rotWithShape="1">
          <a:blip r:embed="rId3"/>
          <a:srcRect l="9717" r="13556" b="7273"/>
          <a:stretch/>
        </p:blipFill>
        <p:spPr>
          <a:xfrm>
            <a:off x="9225818" y="180457"/>
            <a:ext cx="2583180" cy="1653380"/>
          </a:xfrm>
          <a:prstGeom prst="rect">
            <a:avLst/>
          </a:prstGeom>
          <a:effectLst>
            <a:outerShdw blurRad="50800" dist="38100" dir="2700000" algn="tl" rotWithShape="0">
              <a:prstClr val="black">
                <a:alpha val="40000"/>
              </a:prstClr>
            </a:outerShdw>
          </a:effectLst>
        </p:spPr>
      </p:pic>
      <p:sp>
        <p:nvSpPr>
          <p:cNvPr id="6" name="TekstSylinder 5">
            <a:extLst>
              <a:ext uri="{FF2B5EF4-FFF2-40B4-BE49-F238E27FC236}">
                <a16:creationId xmlns:a16="http://schemas.microsoft.com/office/drawing/2014/main" id="{63C3D62D-73C6-FF5D-0263-FE94FE841DD7}"/>
              </a:ext>
            </a:extLst>
          </p:cNvPr>
          <p:cNvSpPr txBox="1"/>
          <p:nvPr/>
        </p:nvSpPr>
        <p:spPr>
          <a:xfrm>
            <a:off x="9387071" y="1907189"/>
            <a:ext cx="2077219" cy="261610"/>
          </a:xfrm>
          <a:prstGeom prst="rect">
            <a:avLst/>
          </a:prstGeom>
          <a:noFill/>
        </p:spPr>
        <p:txBody>
          <a:bodyPr wrap="square" rtlCol="0">
            <a:spAutoFit/>
          </a:bodyPr>
          <a:lstStyle/>
          <a:p>
            <a:r>
              <a:rPr lang="nb-NO" sz="1100" dirty="0" err="1">
                <a:solidFill>
                  <a:prstClr val="black"/>
                </a:solidFill>
                <a:latin typeface="Calibri"/>
              </a:rPr>
              <a:t>iStock</a:t>
            </a:r>
            <a:endParaRPr lang="nb-NO" sz="1100" dirty="0">
              <a:solidFill>
                <a:prstClr val="black"/>
              </a:solidFill>
              <a:latin typeface="Calibri"/>
            </a:endParaRPr>
          </a:p>
        </p:txBody>
      </p:sp>
    </p:spTree>
    <p:extLst>
      <p:ext uri="{BB962C8B-B14F-4D97-AF65-F5344CB8AC3E}">
        <p14:creationId xmlns:p14="http://schemas.microsoft.com/office/powerpoint/2010/main" val="28874661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3E1DE603-70AA-7ABC-6D8F-A64BF3C692D0}"/>
              </a:ext>
            </a:extLst>
          </p:cNvPr>
          <p:cNvSpPr txBox="1"/>
          <p:nvPr/>
        </p:nvSpPr>
        <p:spPr>
          <a:xfrm>
            <a:off x="1476375" y="391754"/>
            <a:ext cx="10252710" cy="707886"/>
          </a:xfrm>
          <a:prstGeom prst="rect">
            <a:avLst/>
          </a:prstGeom>
          <a:noFill/>
        </p:spPr>
        <p:txBody>
          <a:bodyPr wrap="square" rtlCol="0">
            <a:spAutoFit/>
          </a:bodyPr>
          <a:lstStyle/>
          <a:p>
            <a:r>
              <a:rPr lang="nb-NO" sz="4000" dirty="0">
                <a:solidFill>
                  <a:srgbClr val="006699"/>
                </a:solidFill>
              </a:rPr>
              <a:t>Behov for utvikling av nye antibiotika</a:t>
            </a:r>
          </a:p>
        </p:txBody>
      </p:sp>
      <p:sp>
        <p:nvSpPr>
          <p:cNvPr id="4" name="Rektangel: avrundede hjørner 3">
            <a:extLst>
              <a:ext uri="{FF2B5EF4-FFF2-40B4-BE49-F238E27FC236}">
                <a16:creationId xmlns:a16="http://schemas.microsoft.com/office/drawing/2014/main" id="{D3F789B9-AF0A-7393-02E9-17156AA0A7A6}"/>
              </a:ext>
            </a:extLst>
          </p:cNvPr>
          <p:cNvSpPr/>
          <p:nvPr/>
        </p:nvSpPr>
        <p:spPr>
          <a:xfrm>
            <a:off x="1476375" y="1674397"/>
            <a:ext cx="8667750" cy="1276350"/>
          </a:xfrm>
          <a:prstGeom prst="roundRect">
            <a:avLst/>
          </a:prstGeom>
          <a:solidFill>
            <a:srgbClr val="FF7C5D"/>
          </a:solidFill>
        </p:spPr>
        <p:style>
          <a:lnRef idx="1">
            <a:schemeClr val="accent1"/>
          </a:lnRef>
          <a:fillRef idx="3">
            <a:schemeClr val="accent1"/>
          </a:fillRef>
          <a:effectRef idx="2">
            <a:schemeClr val="accent1"/>
          </a:effectRef>
          <a:fontRef idx="minor">
            <a:schemeClr val="lt1"/>
          </a:fontRef>
        </p:style>
        <p:txBody>
          <a:bodyPr rtlCol="0" anchor="ctr"/>
          <a:lstStyle/>
          <a:p>
            <a:r>
              <a:rPr lang="nb-NO" sz="2000" dirty="0">
                <a:solidFill>
                  <a:schemeClr val="tx1"/>
                </a:solidFill>
              </a:rPr>
              <a:t>Første prioritet: Kritisk</a:t>
            </a:r>
          </a:p>
          <a:p>
            <a:pPr algn="ctr"/>
            <a:r>
              <a:rPr lang="nb-NO" sz="2800" dirty="0">
                <a:solidFill>
                  <a:schemeClr val="tx1"/>
                </a:solidFill>
              </a:rPr>
              <a:t>TARMBAKTERIER </a:t>
            </a:r>
            <a:r>
              <a:rPr lang="nb-NO" dirty="0">
                <a:solidFill>
                  <a:schemeClr val="tx1"/>
                </a:solidFill>
              </a:rPr>
              <a:t>resistent mot karbapenemer og 3. gen cefalosporiner </a:t>
            </a:r>
          </a:p>
        </p:txBody>
      </p:sp>
      <p:sp>
        <p:nvSpPr>
          <p:cNvPr id="5" name="Rektangel: avrundede hjørner 4">
            <a:extLst>
              <a:ext uri="{FF2B5EF4-FFF2-40B4-BE49-F238E27FC236}">
                <a16:creationId xmlns:a16="http://schemas.microsoft.com/office/drawing/2014/main" id="{0E4E22DB-A01A-451C-827B-D70FE9297980}"/>
              </a:ext>
            </a:extLst>
          </p:cNvPr>
          <p:cNvSpPr/>
          <p:nvPr/>
        </p:nvSpPr>
        <p:spPr>
          <a:xfrm>
            <a:off x="1476375" y="3082997"/>
            <a:ext cx="8667750" cy="1276350"/>
          </a:xfrm>
          <a:prstGeom prst="roundRect">
            <a:avLst/>
          </a:prstGeom>
          <a:solidFill>
            <a:srgbClr val="FFC819"/>
          </a:solidFill>
        </p:spPr>
        <p:style>
          <a:lnRef idx="1">
            <a:schemeClr val="accent1"/>
          </a:lnRef>
          <a:fillRef idx="3">
            <a:schemeClr val="accent1"/>
          </a:fillRef>
          <a:effectRef idx="2">
            <a:schemeClr val="accent1"/>
          </a:effectRef>
          <a:fontRef idx="minor">
            <a:schemeClr val="lt1"/>
          </a:fontRef>
        </p:style>
        <p:txBody>
          <a:bodyPr rtlCol="0" anchor="ctr"/>
          <a:lstStyle/>
          <a:p>
            <a:r>
              <a:rPr lang="nb-NO" sz="2000" dirty="0">
                <a:solidFill>
                  <a:schemeClr val="tx1"/>
                </a:solidFill>
              </a:rPr>
              <a:t>Andre prioritet: Høy</a:t>
            </a:r>
          </a:p>
          <a:p>
            <a:pPr algn="ctr"/>
            <a:r>
              <a:rPr lang="nb-NO" sz="2800" dirty="0">
                <a:solidFill>
                  <a:schemeClr val="tx1"/>
                </a:solidFill>
              </a:rPr>
              <a:t>MRSA, VRE med flere </a:t>
            </a:r>
          </a:p>
        </p:txBody>
      </p:sp>
      <p:sp>
        <p:nvSpPr>
          <p:cNvPr id="6" name="Rektangel: avrundede hjørner 5">
            <a:extLst>
              <a:ext uri="{FF2B5EF4-FFF2-40B4-BE49-F238E27FC236}">
                <a16:creationId xmlns:a16="http://schemas.microsoft.com/office/drawing/2014/main" id="{444BCCE3-86F5-7337-7AF7-7BBB39D5A406}"/>
              </a:ext>
            </a:extLst>
          </p:cNvPr>
          <p:cNvSpPr/>
          <p:nvPr/>
        </p:nvSpPr>
        <p:spPr>
          <a:xfrm>
            <a:off x="1476375" y="4491597"/>
            <a:ext cx="8667750" cy="1276350"/>
          </a:xfrm>
          <a:prstGeom prst="roundRect">
            <a:avLst/>
          </a:prstGeom>
          <a:solidFill>
            <a:srgbClr val="FFFF99"/>
          </a:solidFill>
        </p:spPr>
        <p:style>
          <a:lnRef idx="1">
            <a:schemeClr val="accent1"/>
          </a:lnRef>
          <a:fillRef idx="3">
            <a:schemeClr val="accent1"/>
          </a:fillRef>
          <a:effectRef idx="2">
            <a:schemeClr val="accent1"/>
          </a:effectRef>
          <a:fontRef idx="minor">
            <a:schemeClr val="lt1"/>
          </a:fontRef>
        </p:style>
        <p:txBody>
          <a:bodyPr rtlCol="0" anchor="ctr"/>
          <a:lstStyle/>
          <a:p>
            <a:r>
              <a:rPr lang="nb-NO" sz="2000" dirty="0">
                <a:solidFill>
                  <a:schemeClr val="tx1"/>
                </a:solidFill>
              </a:rPr>
              <a:t>Tredje prioritet: Medium</a:t>
            </a:r>
          </a:p>
          <a:p>
            <a:pPr algn="ctr"/>
            <a:r>
              <a:rPr lang="nb-NO" sz="2800" dirty="0">
                <a:solidFill>
                  <a:schemeClr val="tx1"/>
                </a:solidFill>
              </a:rPr>
              <a:t>Penicillinresistente pneumokokker med flere </a:t>
            </a:r>
          </a:p>
        </p:txBody>
      </p:sp>
      <p:sp>
        <p:nvSpPr>
          <p:cNvPr id="7" name="TekstSylinder 6">
            <a:extLst>
              <a:ext uri="{FF2B5EF4-FFF2-40B4-BE49-F238E27FC236}">
                <a16:creationId xmlns:a16="http://schemas.microsoft.com/office/drawing/2014/main" id="{8302A5D1-6383-41A5-9949-262005DD82A0}"/>
              </a:ext>
            </a:extLst>
          </p:cNvPr>
          <p:cNvSpPr txBox="1"/>
          <p:nvPr/>
        </p:nvSpPr>
        <p:spPr>
          <a:xfrm>
            <a:off x="114822" y="6344770"/>
            <a:ext cx="11962356" cy="307777"/>
          </a:xfrm>
          <a:prstGeom prst="rect">
            <a:avLst/>
          </a:prstGeom>
          <a:noFill/>
        </p:spPr>
        <p:txBody>
          <a:bodyPr wrap="square" rtlCol="0">
            <a:spAutoFit/>
          </a:bodyPr>
          <a:lstStyle/>
          <a:p>
            <a:r>
              <a:rPr lang="en-US" sz="1400" dirty="0">
                <a:hlinkClick r:id="rId3"/>
              </a:rPr>
              <a:t>Prioritization of pathogens to guide discovery, research and development of new antibiotics for drug-resistant bacterial infections, including tuberculosis (who.int)</a:t>
            </a:r>
            <a:endParaRPr lang="nb-NO" sz="1400" dirty="0"/>
          </a:p>
        </p:txBody>
      </p:sp>
    </p:spTree>
    <p:extLst>
      <p:ext uri="{BB962C8B-B14F-4D97-AF65-F5344CB8AC3E}">
        <p14:creationId xmlns:p14="http://schemas.microsoft.com/office/powerpoint/2010/main" val="3763782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21D0F68-3D72-2773-C95D-9BA9ED50116B}"/>
              </a:ext>
            </a:extLst>
          </p:cNvPr>
          <p:cNvSpPr>
            <a:spLocks noGrp="1"/>
          </p:cNvSpPr>
          <p:nvPr>
            <p:ph type="title" idx="4294967295"/>
          </p:nvPr>
        </p:nvSpPr>
        <p:spPr>
          <a:xfrm>
            <a:off x="1160618" y="189311"/>
            <a:ext cx="9537388" cy="1143000"/>
          </a:xfrm>
        </p:spPr>
        <p:txBody>
          <a:bodyPr>
            <a:normAutofit/>
          </a:bodyPr>
          <a:lstStyle/>
          <a:p>
            <a:r>
              <a:rPr lang="nb-NO" sz="5400" dirty="0">
                <a:solidFill>
                  <a:srgbClr val="006699"/>
                </a:solidFill>
                <a:latin typeface="Calibri"/>
                <a:ea typeface="+mn-ea"/>
                <a:cs typeface="+mn-cs"/>
              </a:rPr>
              <a:t>Klebsiella pneumoniae med ESBL</a:t>
            </a:r>
          </a:p>
        </p:txBody>
      </p:sp>
      <p:pic>
        <p:nvPicPr>
          <p:cNvPr id="5" name="Bilde 4">
            <a:extLst>
              <a:ext uri="{FF2B5EF4-FFF2-40B4-BE49-F238E27FC236}">
                <a16:creationId xmlns:a16="http://schemas.microsoft.com/office/drawing/2014/main" id="{F99E8F2A-8BD1-A52A-DA76-AF62FD932CFB}"/>
              </a:ext>
            </a:extLst>
          </p:cNvPr>
          <p:cNvPicPr>
            <a:picLocks noChangeAspect="1"/>
          </p:cNvPicPr>
          <p:nvPr/>
        </p:nvPicPr>
        <p:blipFill>
          <a:blip r:embed="rId3"/>
          <a:stretch>
            <a:fillRect/>
          </a:stretch>
        </p:blipFill>
        <p:spPr>
          <a:xfrm>
            <a:off x="774089" y="1245760"/>
            <a:ext cx="10467975" cy="333375"/>
          </a:xfrm>
          <a:prstGeom prst="rect">
            <a:avLst/>
          </a:prstGeom>
        </p:spPr>
      </p:pic>
      <p:pic>
        <p:nvPicPr>
          <p:cNvPr id="7" name="Bilde 6">
            <a:extLst>
              <a:ext uri="{FF2B5EF4-FFF2-40B4-BE49-F238E27FC236}">
                <a16:creationId xmlns:a16="http://schemas.microsoft.com/office/drawing/2014/main" id="{0633E30A-6023-023E-E04A-B908635FA5C4}"/>
              </a:ext>
            </a:extLst>
          </p:cNvPr>
          <p:cNvPicPr>
            <a:picLocks noChangeAspect="1"/>
          </p:cNvPicPr>
          <p:nvPr/>
        </p:nvPicPr>
        <p:blipFill>
          <a:blip r:embed="rId4"/>
          <a:stretch>
            <a:fillRect/>
          </a:stretch>
        </p:blipFill>
        <p:spPr>
          <a:xfrm>
            <a:off x="6557229" y="2072787"/>
            <a:ext cx="4810125" cy="4400550"/>
          </a:xfrm>
          <a:prstGeom prst="rect">
            <a:avLst/>
          </a:prstGeom>
          <a:effectLst>
            <a:outerShdw blurRad="50800" dist="38100" dir="2700000" algn="tl" rotWithShape="0">
              <a:prstClr val="black">
                <a:alpha val="40000"/>
              </a:prstClr>
            </a:outerShdw>
          </a:effectLst>
        </p:spPr>
      </p:pic>
      <p:pic>
        <p:nvPicPr>
          <p:cNvPr id="9" name="Bilde 8">
            <a:extLst>
              <a:ext uri="{FF2B5EF4-FFF2-40B4-BE49-F238E27FC236}">
                <a16:creationId xmlns:a16="http://schemas.microsoft.com/office/drawing/2014/main" id="{F151D0BB-B04E-B342-F75E-76834D6C5E00}"/>
              </a:ext>
            </a:extLst>
          </p:cNvPr>
          <p:cNvPicPr>
            <a:picLocks noChangeAspect="1"/>
          </p:cNvPicPr>
          <p:nvPr/>
        </p:nvPicPr>
        <p:blipFill>
          <a:blip r:embed="rId5"/>
          <a:stretch>
            <a:fillRect/>
          </a:stretch>
        </p:blipFill>
        <p:spPr>
          <a:xfrm>
            <a:off x="5486400" y="3060088"/>
            <a:ext cx="885825" cy="2162175"/>
          </a:xfrm>
          <a:prstGeom prst="rect">
            <a:avLst/>
          </a:prstGeom>
          <a:effectLst>
            <a:outerShdw blurRad="50800" dist="38100" dir="2700000" algn="tl" rotWithShape="0">
              <a:prstClr val="black">
                <a:alpha val="40000"/>
              </a:prstClr>
            </a:outerShdw>
          </a:effectLst>
        </p:spPr>
      </p:pic>
      <p:pic>
        <p:nvPicPr>
          <p:cNvPr id="11" name="Bilde 10">
            <a:extLst>
              <a:ext uri="{FF2B5EF4-FFF2-40B4-BE49-F238E27FC236}">
                <a16:creationId xmlns:a16="http://schemas.microsoft.com/office/drawing/2014/main" id="{7ED532BD-60DF-402F-568E-718AAD598E4B}"/>
              </a:ext>
            </a:extLst>
          </p:cNvPr>
          <p:cNvPicPr>
            <a:picLocks noChangeAspect="1"/>
          </p:cNvPicPr>
          <p:nvPr/>
        </p:nvPicPr>
        <p:blipFill>
          <a:blip r:embed="rId6"/>
          <a:stretch>
            <a:fillRect/>
          </a:stretch>
        </p:blipFill>
        <p:spPr>
          <a:xfrm>
            <a:off x="824646" y="1783739"/>
            <a:ext cx="3409950" cy="4714875"/>
          </a:xfrm>
          <a:prstGeom prst="rect">
            <a:avLst/>
          </a:prstGeom>
          <a:effectLst>
            <a:outerShdw blurRad="50800" dist="38100" dir="2700000" algn="tl" rotWithShape="0">
              <a:prstClr val="black">
                <a:alpha val="40000"/>
              </a:prstClr>
            </a:outerShdw>
          </a:effectLst>
        </p:spPr>
      </p:pic>
      <p:pic>
        <p:nvPicPr>
          <p:cNvPr id="3" name="Bilde 2">
            <a:extLst>
              <a:ext uri="{FF2B5EF4-FFF2-40B4-BE49-F238E27FC236}">
                <a16:creationId xmlns:a16="http://schemas.microsoft.com/office/drawing/2014/main" id="{AF4A0FB7-6ADB-4355-CE1B-4534DC970771}"/>
              </a:ext>
            </a:extLst>
          </p:cNvPr>
          <p:cNvPicPr>
            <a:picLocks noChangeAspect="1"/>
          </p:cNvPicPr>
          <p:nvPr/>
        </p:nvPicPr>
        <p:blipFill>
          <a:blip r:embed="rId7"/>
          <a:stretch>
            <a:fillRect/>
          </a:stretch>
        </p:blipFill>
        <p:spPr>
          <a:xfrm>
            <a:off x="10638799" y="203644"/>
            <a:ext cx="1206529" cy="1027784"/>
          </a:xfrm>
          <a:prstGeom prst="rect">
            <a:avLst/>
          </a:prstGeom>
        </p:spPr>
      </p:pic>
      <p:pic>
        <p:nvPicPr>
          <p:cNvPr id="6" name="Bilde 5">
            <a:extLst>
              <a:ext uri="{FF2B5EF4-FFF2-40B4-BE49-F238E27FC236}">
                <a16:creationId xmlns:a16="http://schemas.microsoft.com/office/drawing/2014/main" id="{3ADA4A5D-43E0-058A-797A-F396FDF73C81}"/>
              </a:ext>
            </a:extLst>
          </p:cNvPr>
          <p:cNvPicPr>
            <a:picLocks noChangeAspect="1"/>
          </p:cNvPicPr>
          <p:nvPr/>
        </p:nvPicPr>
        <p:blipFill>
          <a:blip r:embed="rId8"/>
          <a:stretch>
            <a:fillRect/>
          </a:stretch>
        </p:blipFill>
        <p:spPr>
          <a:xfrm>
            <a:off x="617693" y="577983"/>
            <a:ext cx="542925" cy="466725"/>
          </a:xfrm>
          <a:prstGeom prst="rect">
            <a:avLst/>
          </a:prstGeom>
        </p:spPr>
      </p:pic>
    </p:spTree>
    <p:extLst>
      <p:ext uri="{BB962C8B-B14F-4D97-AF65-F5344CB8AC3E}">
        <p14:creationId xmlns:p14="http://schemas.microsoft.com/office/powerpoint/2010/main" val="721657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a:extLst>
              <a:ext uri="{FF2B5EF4-FFF2-40B4-BE49-F238E27FC236}">
                <a16:creationId xmlns:a16="http://schemas.microsoft.com/office/drawing/2014/main" id="{11FCB56E-AAFC-13FE-29C2-9713F29D4A5D}"/>
              </a:ext>
            </a:extLst>
          </p:cNvPr>
          <p:cNvSpPr txBox="1"/>
          <p:nvPr/>
        </p:nvSpPr>
        <p:spPr>
          <a:xfrm>
            <a:off x="1139868" y="274638"/>
            <a:ext cx="10442532" cy="1143000"/>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nb-NO" sz="4000" dirty="0">
                <a:solidFill>
                  <a:srgbClr val="006699"/>
                </a:solidFill>
                <a:latin typeface="+mj-lt"/>
                <a:ea typeface="+mj-ea"/>
                <a:cs typeface="+mj-cs"/>
              </a:rPr>
              <a:t>Årlig rapport over antibiotikabruk og forekomst av antibiotikaresistens i Norge</a:t>
            </a:r>
          </a:p>
        </p:txBody>
      </p:sp>
      <p:pic>
        <p:nvPicPr>
          <p:cNvPr id="3" name="Bilde 2">
            <a:extLst>
              <a:ext uri="{FF2B5EF4-FFF2-40B4-BE49-F238E27FC236}">
                <a16:creationId xmlns:a16="http://schemas.microsoft.com/office/drawing/2014/main" id="{3C8897BD-C71B-F4FB-ABA0-9DDD1A840438}"/>
              </a:ext>
            </a:extLst>
          </p:cNvPr>
          <p:cNvPicPr>
            <a:picLocks noChangeAspect="1"/>
          </p:cNvPicPr>
          <p:nvPr/>
        </p:nvPicPr>
        <p:blipFill>
          <a:blip r:embed="rId3"/>
          <a:stretch>
            <a:fillRect/>
          </a:stretch>
        </p:blipFill>
        <p:spPr>
          <a:xfrm>
            <a:off x="284515" y="1600201"/>
            <a:ext cx="2999647" cy="4222073"/>
          </a:xfrm>
          <a:prstGeom prst="rect">
            <a:avLst/>
          </a:prstGeom>
          <a:effectLst>
            <a:outerShdw blurRad="50800" dist="38100" dir="2700000" algn="tl" rotWithShape="0">
              <a:prstClr val="black">
                <a:alpha val="40000"/>
              </a:prstClr>
            </a:outerShdw>
          </a:effectLst>
        </p:spPr>
      </p:pic>
      <p:pic>
        <p:nvPicPr>
          <p:cNvPr id="6" name="Bilde 5">
            <a:extLst>
              <a:ext uri="{FF2B5EF4-FFF2-40B4-BE49-F238E27FC236}">
                <a16:creationId xmlns:a16="http://schemas.microsoft.com/office/drawing/2014/main" id="{C534C3D6-6F42-1F8C-C1A8-8E4DA701510C}"/>
              </a:ext>
            </a:extLst>
          </p:cNvPr>
          <p:cNvPicPr>
            <a:picLocks noChangeAspect="1"/>
          </p:cNvPicPr>
          <p:nvPr/>
        </p:nvPicPr>
        <p:blipFill>
          <a:blip r:embed="rId4"/>
          <a:stretch>
            <a:fillRect/>
          </a:stretch>
        </p:blipFill>
        <p:spPr>
          <a:xfrm>
            <a:off x="3560210" y="2135032"/>
            <a:ext cx="4273133" cy="3152410"/>
          </a:xfrm>
          <a:prstGeom prst="rect">
            <a:avLst/>
          </a:prstGeom>
          <a:effectLst>
            <a:outerShdw blurRad="50800" dist="38100" dir="2700000" algn="tl" rotWithShape="0">
              <a:prstClr val="black">
                <a:alpha val="40000"/>
              </a:prstClr>
            </a:outerShdw>
          </a:effectLst>
        </p:spPr>
      </p:pic>
      <p:pic>
        <p:nvPicPr>
          <p:cNvPr id="8" name="Bilde 7">
            <a:extLst>
              <a:ext uri="{FF2B5EF4-FFF2-40B4-BE49-F238E27FC236}">
                <a16:creationId xmlns:a16="http://schemas.microsoft.com/office/drawing/2014/main" id="{ABF840BE-00E7-682C-E9A1-005AD8292019}"/>
              </a:ext>
            </a:extLst>
          </p:cNvPr>
          <p:cNvPicPr>
            <a:picLocks noChangeAspect="1"/>
          </p:cNvPicPr>
          <p:nvPr/>
        </p:nvPicPr>
        <p:blipFill>
          <a:blip r:embed="rId5"/>
          <a:stretch>
            <a:fillRect/>
          </a:stretch>
        </p:blipFill>
        <p:spPr>
          <a:xfrm>
            <a:off x="8109391" y="2393962"/>
            <a:ext cx="3798094" cy="2248175"/>
          </a:xfrm>
          <a:prstGeom prst="rect">
            <a:avLst/>
          </a:prstGeom>
          <a:effectLst>
            <a:outerShdw blurRad="50800" dist="38100" dir="2700000" algn="tl" rotWithShape="0">
              <a:prstClr val="black">
                <a:alpha val="40000"/>
              </a:prstClr>
            </a:outerShdw>
          </a:effectLst>
        </p:spPr>
      </p:pic>
      <p:sp>
        <p:nvSpPr>
          <p:cNvPr id="9" name="TekstSylinder 8">
            <a:extLst>
              <a:ext uri="{FF2B5EF4-FFF2-40B4-BE49-F238E27FC236}">
                <a16:creationId xmlns:a16="http://schemas.microsoft.com/office/drawing/2014/main" id="{DB175AD5-27BE-9727-1E0F-52BA60B9C17A}"/>
              </a:ext>
            </a:extLst>
          </p:cNvPr>
          <p:cNvSpPr txBox="1"/>
          <p:nvPr/>
        </p:nvSpPr>
        <p:spPr>
          <a:xfrm>
            <a:off x="284515" y="6320413"/>
            <a:ext cx="9355016" cy="369332"/>
          </a:xfrm>
          <a:prstGeom prst="rect">
            <a:avLst/>
          </a:prstGeom>
          <a:noFill/>
        </p:spPr>
        <p:txBody>
          <a:bodyPr wrap="square" rtlCol="0">
            <a:spAutoFit/>
          </a:bodyPr>
          <a:lstStyle/>
          <a:p>
            <a:r>
              <a:rPr lang="nl-NL" dirty="0">
                <a:hlinkClick r:id="rId6"/>
              </a:rPr>
              <a:t>NORM NORM-VET 2022 (fhi.no)</a:t>
            </a:r>
            <a:endParaRPr lang="nb-NO" dirty="0"/>
          </a:p>
        </p:txBody>
      </p:sp>
      <p:pic>
        <p:nvPicPr>
          <p:cNvPr id="5" name="Bilde 4">
            <a:extLst>
              <a:ext uri="{FF2B5EF4-FFF2-40B4-BE49-F238E27FC236}">
                <a16:creationId xmlns:a16="http://schemas.microsoft.com/office/drawing/2014/main" id="{A1083629-465D-A2B7-4CB2-7B6AADDB0EE9}"/>
              </a:ext>
            </a:extLst>
          </p:cNvPr>
          <p:cNvPicPr>
            <a:picLocks noChangeAspect="1"/>
          </p:cNvPicPr>
          <p:nvPr/>
        </p:nvPicPr>
        <p:blipFill>
          <a:blip r:embed="rId7"/>
          <a:stretch>
            <a:fillRect/>
          </a:stretch>
        </p:blipFill>
        <p:spPr>
          <a:xfrm>
            <a:off x="580833" y="319546"/>
            <a:ext cx="542925" cy="466725"/>
          </a:xfrm>
          <a:prstGeom prst="rect">
            <a:avLst/>
          </a:prstGeom>
        </p:spPr>
      </p:pic>
    </p:spTree>
    <p:extLst>
      <p:ext uri="{BB962C8B-B14F-4D97-AF65-F5344CB8AC3E}">
        <p14:creationId xmlns:p14="http://schemas.microsoft.com/office/powerpoint/2010/main" val="3387446292"/>
      </p:ext>
    </p:extLst>
  </p:cSld>
  <p:clrMapOvr>
    <a:masterClrMapping/>
  </p:clrMapOvr>
</p:sld>
</file>

<file path=ppt/theme/theme1.xml><?xml version="1.0" encoding="utf-8"?>
<a:theme xmlns:a="http://schemas.openxmlformats.org/drawingml/2006/main" name="8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gendefinert utform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95DAA320-7203-BB41-9159-E232C0CDAC5C}" vid="{B648A332-7544-2745-B1FA-6910B2D66AB5}"/>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7C31A7AEE8B5D24C91D75EC8AB567F83" ma:contentTypeVersion="14" ma:contentTypeDescription="Opprett et nytt dokument." ma:contentTypeScope="" ma:versionID="86ad1df884df21077ad12d9de8b10ee2">
  <xsd:schema xmlns:xsd="http://www.w3.org/2001/XMLSchema" xmlns:xs="http://www.w3.org/2001/XMLSchema" xmlns:p="http://schemas.microsoft.com/office/2006/metadata/properties" xmlns:ns2="16c4fccd-ad23-45e4-b5f7-542f4ebe0ef2" xmlns:ns3="c3443be9-b74f-46dd-abdf-16706e8a254f" targetNamespace="http://schemas.microsoft.com/office/2006/metadata/properties" ma:root="true" ma:fieldsID="32a4bf227994a54b0b3e62b57df78211" ns2:_="" ns3:_="">
    <xsd:import namespace="16c4fccd-ad23-45e4-b5f7-542f4ebe0ef2"/>
    <xsd:import namespace="c3443be9-b74f-46dd-abdf-16706e8a254f"/>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c4fccd-ad23-45e4-b5f7-542f4ebe0e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Bildemerkelapper" ma:readOnly="false" ma:fieldId="{5cf76f15-5ced-4ddc-b409-7134ff3c332f}" ma:taxonomyMulti="true" ma:sspId="36a61b50-ac2f-48d5-8ac7-e75171fb6584"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3443be9-b74f-46dd-abdf-16706e8a254f"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08d87da3-7125-4b85-ac33-363c28f3fa90}" ma:internalName="TaxCatchAll" ma:showField="CatchAllData" ma:web="c3443be9-b74f-46dd-abdf-16706e8a254f">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c3443be9-b74f-46dd-abdf-16706e8a254f" xsi:nil="true"/>
    <lcf76f155ced4ddcb4097134ff3c332f xmlns="16c4fccd-ad23-45e4-b5f7-542f4ebe0ef2">
      <Terms xmlns="http://schemas.microsoft.com/office/infopath/2007/PartnerControls"/>
    </lcf76f155ced4ddcb4097134ff3c332f>
    <SharedWithUsers xmlns="c3443be9-b74f-46dd-abdf-16706e8a254f">
      <UserInfo>
        <DisplayName>Langeland, Anine Bernhoft</DisplayName>
        <AccountId>30</AccountId>
        <AccountType/>
      </UserInfo>
      <UserInfo>
        <DisplayName>Akselsen, Per Espen</DisplayName>
        <AccountId>14</AccountId>
        <AccountType/>
      </UserInfo>
      <UserInfo>
        <DisplayName>Neteland, Marion Iren</DisplayName>
        <AccountId>13</AccountId>
        <AccountType/>
      </UserInfo>
    </SharedWithUsers>
  </documentManagement>
</p:properties>
</file>

<file path=customXml/itemProps1.xml><?xml version="1.0" encoding="utf-8"?>
<ds:datastoreItem xmlns:ds="http://schemas.openxmlformats.org/officeDocument/2006/customXml" ds:itemID="{D920C0AA-A832-4BD5-B6B7-5A211EA19C23}">
  <ds:schemaRefs>
    <ds:schemaRef ds:uri="http://schemas.microsoft.com/sharepoint/v3/contenttype/forms"/>
  </ds:schemaRefs>
</ds:datastoreItem>
</file>

<file path=customXml/itemProps2.xml><?xml version="1.0" encoding="utf-8"?>
<ds:datastoreItem xmlns:ds="http://schemas.openxmlformats.org/officeDocument/2006/customXml" ds:itemID="{7DC7911C-3B11-4214-977E-7AF79FFCA002}">
  <ds:schemaRefs>
    <ds:schemaRef ds:uri="16c4fccd-ad23-45e4-b5f7-542f4ebe0ef2"/>
    <ds:schemaRef ds:uri="c3443be9-b74f-46dd-abdf-16706e8a254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388DE28-82ED-4705-87A9-1572188616C5}">
  <ds:schemaRefs>
    <ds:schemaRef ds:uri="http://purl.org/dc/elements/1.1/"/>
    <ds:schemaRef ds:uri="http://purl.org/dc/dcmitype/"/>
    <ds:schemaRef ds:uri="http://schemas.openxmlformats.org/package/2006/metadata/core-properties"/>
    <ds:schemaRef ds:uri="http://schemas.microsoft.com/office/2006/documentManagement/types"/>
    <ds:schemaRef ds:uri="http://www.w3.org/XML/1998/namespace"/>
    <ds:schemaRef ds:uri="16c4fccd-ad23-45e4-b5f7-542f4ebe0ef2"/>
    <ds:schemaRef ds:uri="http://purl.org/dc/terms/"/>
    <ds:schemaRef ds:uri="http://schemas.microsoft.com/office/infopath/2007/PartnerControls"/>
    <ds:schemaRef ds:uri="c3443be9-b74f-46dd-abdf-16706e8a254f"/>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759</TotalTime>
  <Words>1811</Words>
  <Application>Microsoft Office PowerPoint</Application>
  <PresentationFormat>Widescreen</PresentationFormat>
  <Paragraphs>176</Paragraphs>
  <Slides>15</Slides>
  <Notes>15</Notes>
  <HiddenSlides>0</HiddenSlides>
  <MMClips>0</MMClips>
  <ScaleCrop>false</ScaleCrop>
  <HeadingPairs>
    <vt:vector size="6" baseType="variant">
      <vt:variant>
        <vt:lpstr>Brukte skrifter</vt:lpstr>
      </vt:variant>
      <vt:variant>
        <vt:i4>5</vt:i4>
      </vt:variant>
      <vt:variant>
        <vt:lpstr>Tema</vt:lpstr>
      </vt:variant>
      <vt:variant>
        <vt:i4>3</vt:i4>
      </vt:variant>
      <vt:variant>
        <vt:lpstr>Lysbildetitler</vt:lpstr>
      </vt:variant>
      <vt:variant>
        <vt:i4>15</vt:i4>
      </vt:variant>
    </vt:vector>
  </HeadingPairs>
  <TitlesOfParts>
    <vt:vector size="23" baseType="lpstr">
      <vt:lpstr>Arial</vt:lpstr>
      <vt:lpstr>Brandon Text</vt:lpstr>
      <vt:lpstr>Calibri</vt:lpstr>
      <vt:lpstr>FuturaPT-Medium</vt:lpstr>
      <vt:lpstr>plus-jakarta-sans</vt:lpstr>
      <vt:lpstr>8_Office-tema</vt:lpstr>
      <vt:lpstr>Egendefinert utforming</vt:lpstr>
      <vt:lpstr>Office Theme</vt:lpstr>
      <vt:lpstr>Antibiotikaresistens  – hva betyr det for meg som helsearbeider?</vt:lpstr>
      <vt:lpstr>PowerPoint-presentasjon</vt:lpstr>
      <vt:lpstr>PowerPoint-presentasjon</vt:lpstr>
      <vt:lpstr>MRSA  Meticillinresistente Stafylococcus aureus</vt:lpstr>
      <vt:lpstr>VRE Vankomycinresistente enterokokker</vt:lpstr>
      <vt:lpstr>ESBL Extended-spectrum beta-lactamase</vt:lpstr>
      <vt:lpstr>PowerPoint-presentasjon</vt:lpstr>
      <vt:lpstr>Klebsiella pneumoniae med ESBL</vt:lpstr>
      <vt:lpstr>PowerPoint-presentasjon</vt:lpstr>
      <vt:lpstr>PowerPoint-presentasjon</vt:lpstr>
      <vt:lpstr>PowerPoint-presentasjon</vt:lpstr>
      <vt:lpstr>PowerPoint-presentasjon</vt:lpstr>
      <vt:lpstr>Basale smittevernrutiner - eksempler</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Skodvin, Brita</dc:creator>
  <cp:lastModifiedBy>Neteland, Marion Iren</cp:lastModifiedBy>
  <cp:revision>39</cp:revision>
  <dcterms:created xsi:type="dcterms:W3CDTF">2023-08-14T11:08:27Z</dcterms:created>
  <dcterms:modified xsi:type="dcterms:W3CDTF">2023-10-18T07:27:34Z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FooterLocations">
    <vt:lpwstr>Office-tema:8\8_Office-tema:8\1_Office-tema:8\Blank:3\13_helsebergen:3</vt:lpwstr>
  </property>
  <property fmtid="{D5CDD505-2E9C-101B-9397-08002B2CF9AE}" pid="3" name="ClassificationContentMarkingFooterText">
    <vt:lpwstr>Følsomhet Intern (gul)</vt:lpwstr>
  </property>
  <property fmtid="{D5CDD505-2E9C-101B-9397-08002B2CF9AE}" pid="4" name="ContentTypeId">
    <vt:lpwstr>0x0101007C31A7AEE8B5D24C91D75EC8AB567F83</vt:lpwstr>
  </property>
  <property fmtid="{D5CDD505-2E9C-101B-9397-08002B2CF9AE}" pid="5" name="MediaServiceImageTags">
    <vt:lpwstr/>
  </property>
  <property fmtid="{D5CDD505-2E9C-101B-9397-08002B2CF9AE}" pid="6" name="MSIP_Label_d291ddcc-9a90-46b7-a727-d19b3ec4b730_Enabled">
    <vt:lpwstr>true</vt:lpwstr>
  </property>
  <property fmtid="{D5CDD505-2E9C-101B-9397-08002B2CF9AE}" pid="7" name="MSIP_Label_d291ddcc-9a90-46b7-a727-d19b3ec4b730_SetDate">
    <vt:lpwstr>2023-09-29T13:53:37Z</vt:lpwstr>
  </property>
  <property fmtid="{D5CDD505-2E9C-101B-9397-08002B2CF9AE}" pid="8" name="MSIP_Label_d291ddcc-9a90-46b7-a727-d19b3ec4b730_Method">
    <vt:lpwstr>Privileged</vt:lpwstr>
  </property>
  <property fmtid="{D5CDD505-2E9C-101B-9397-08002B2CF9AE}" pid="9" name="MSIP_Label_d291ddcc-9a90-46b7-a727-d19b3ec4b730_Name">
    <vt:lpwstr>Åpen</vt:lpwstr>
  </property>
  <property fmtid="{D5CDD505-2E9C-101B-9397-08002B2CF9AE}" pid="10" name="MSIP_Label_d291ddcc-9a90-46b7-a727-d19b3ec4b730_SiteId">
    <vt:lpwstr>bdcbe535-f3cf-49f5-8a6a-fb6d98dc7837</vt:lpwstr>
  </property>
  <property fmtid="{D5CDD505-2E9C-101B-9397-08002B2CF9AE}" pid="11" name="MSIP_Label_d291ddcc-9a90-46b7-a727-d19b3ec4b730_ActionId">
    <vt:lpwstr>50a6edcf-69fc-4d9e-b175-f39b79e5496e</vt:lpwstr>
  </property>
  <property fmtid="{D5CDD505-2E9C-101B-9397-08002B2CF9AE}" pid="12" name="MSIP_Label_d291ddcc-9a90-46b7-a727-d19b3ec4b730_ContentBits">
    <vt:lpwstr>0</vt:lpwstr>
  </property>
</Properties>
</file>